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xlsx" ContentType="application/vnd.openxmlformats-officedocument.spreadsheetml.sheet"/>
  <Default Extension="mp4" ContentType="video/mp4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ppt/tags/tag18.xml" ContentType="application/vnd.openxmlformats-officedocument.presentationml.tags+xml"/>
  <Override PartName="/ppt/notesSlides/notesSlide18.xml" ContentType="application/vnd.openxmlformats-officedocument.presentationml.notesSlide+xml"/>
  <Override PartName="/ppt/tags/tag19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20.xml" ContentType="application/vnd.openxmlformats-officedocument.presentationml.tags+xml"/>
  <Override PartName="/ppt/notesSlides/notesSlide21.xml" ContentType="application/vnd.openxmlformats-officedocument.presentationml.notesSlide+xml"/>
  <Override PartName="/ppt/tags/tag21.xml" ContentType="application/vnd.openxmlformats-officedocument.presentationml.tags+xml"/>
  <Override PartName="/ppt/notesSlides/notesSlide22.xml" ContentType="application/vnd.openxmlformats-officedocument.presentationml.notesSlide+xml"/>
  <Override PartName="/ppt/tags/tag22.xml" ContentType="application/vnd.openxmlformats-officedocument.presentationml.tags+xml"/>
  <Override PartName="/ppt/notesSlides/notesSlide23.xml" ContentType="application/vnd.openxmlformats-officedocument.presentationml.notesSlide+xml"/>
  <Override PartName="/ppt/tags/tag23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24.xml" ContentType="application/vnd.openxmlformats-officedocument.presentationml.tags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364" r:id="rId2"/>
    <p:sldId id="365" r:id="rId3"/>
    <p:sldId id="366" r:id="rId4"/>
    <p:sldId id="367" r:id="rId5"/>
    <p:sldId id="368" r:id="rId6"/>
    <p:sldId id="369" r:id="rId7"/>
    <p:sldId id="370" r:id="rId8"/>
    <p:sldId id="371" r:id="rId9"/>
    <p:sldId id="372" r:id="rId10"/>
    <p:sldId id="374" r:id="rId11"/>
    <p:sldId id="375" r:id="rId12"/>
    <p:sldId id="376" r:id="rId13"/>
    <p:sldId id="377" r:id="rId14"/>
    <p:sldId id="378" r:id="rId15"/>
    <p:sldId id="379" r:id="rId16"/>
    <p:sldId id="380" r:id="rId17"/>
    <p:sldId id="381" r:id="rId18"/>
    <p:sldId id="382" r:id="rId19"/>
    <p:sldId id="383" r:id="rId20"/>
    <p:sldId id="384" r:id="rId21"/>
    <p:sldId id="385" r:id="rId22"/>
    <p:sldId id="386" r:id="rId23"/>
    <p:sldId id="387" r:id="rId24"/>
    <p:sldId id="389" r:id="rId25"/>
    <p:sldId id="390" r:id="rId26"/>
    <p:sldId id="404" r:id="rId27"/>
    <p:sldId id="391" r:id="rId28"/>
    <p:sldId id="392" r:id="rId29"/>
    <p:sldId id="407" r:id="rId30"/>
    <p:sldId id="394" r:id="rId31"/>
    <p:sldId id="395" r:id="rId32"/>
    <p:sldId id="396" r:id="rId33"/>
    <p:sldId id="398" r:id="rId34"/>
    <p:sldId id="406" r:id="rId35"/>
    <p:sldId id="399" r:id="rId36"/>
  </p:sldIdLst>
  <p:sldSz cx="6858000" cy="51435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FF9300"/>
    <a:srgbClr val="FF2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114" autoAdjust="0"/>
    <p:restoredTop sz="85748" autoAdjust="0"/>
  </p:normalViewPr>
  <p:slideViewPr>
    <p:cSldViewPr snapToGrid="0" snapToObjects="1">
      <p:cViewPr>
        <p:scale>
          <a:sx n="107" d="100"/>
          <a:sy n="107" d="100"/>
        </p:scale>
        <p:origin x="1080" y="424"/>
      </p:cViewPr>
      <p:guideLst>
        <p:guide orient="horz" pos="1620"/>
        <p:guide pos="2160"/>
      </p:guideLst>
    </p:cSldViewPr>
  </p:slideViewPr>
  <p:outlineViewPr>
    <p:cViewPr>
      <p:scale>
        <a:sx n="40" d="100"/>
        <a:sy n="40" d="100"/>
      </p:scale>
      <p:origin x="0" y="-48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839038843655646"/>
          <c:y val="0.26951192563319"/>
          <c:w val="0.905151306653499"/>
          <c:h val="0.37221848389481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Companion apps</c:v>
                </c:pt>
              </c:strCache>
            </c:strRef>
          </c:tx>
          <c:spPr>
            <a:ln>
              <a:prstDash val="sysDot"/>
            </a:ln>
          </c:spP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myTunerFree</c:v>
                </c:pt>
                <c:pt idx="1">
                  <c:v>BandLab</c:v>
                </c:pt>
                <c:pt idx="2">
                  <c:v>WorkoutTrainer</c:v>
                </c:pt>
                <c:pt idx="3">
                  <c:v>Parrot</c:v>
                </c:pt>
                <c:pt idx="4">
                  <c:v>iHeartRadio</c:v>
                </c:pt>
                <c:pt idx="5">
                  <c:v>Spotify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1535.0</c:v>
                </c:pt>
                <c:pt idx="1">
                  <c:v>1802.0</c:v>
                </c:pt>
                <c:pt idx="2">
                  <c:v>2265.0</c:v>
                </c:pt>
                <c:pt idx="3">
                  <c:v>3711.0</c:v>
                </c:pt>
                <c:pt idx="4">
                  <c:v>7926.0</c:v>
                </c:pt>
                <c:pt idx="5">
                  <c:v>10215.0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UIWear Companion apps</c:v>
                </c:pt>
              </c:strCache>
            </c:strRef>
          </c:tx>
          <c:spPr>
            <a:ln>
              <a:prstDash val="sysDot"/>
            </a:ln>
          </c:spP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myTunerFree</c:v>
                </c:pt>
                <c:pt idx="1">
                  <c:v>BandLab</c:v>
                </c:pt>
                <c:pt idx="2">
                  <c:v>WorkoutTrainer</c:v>
                </c:pt>
                <c:pt idx="3">
                  <c:v>Parrot</c:v>
                </c:pt>
                <c:pt idx="4">
                  <c:v>iHeartRadio</c:v>
                </c:pt>
                <c:pt idx="5">
                  <c:v>Spotify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-1531359488"/>
        <c:axId val="-1531357440"/>
      </c:lineChart>
      <c:catAx>
        <c:axId val="-15313594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-1531357440"/>
        <c:crosses val="autoZero"/>
        <c:auto val="1"/>
        <c:lblAlgn val="ctr"/>
        <c:lblOffset val="100"/>
        <c:noMultiLvlLbl val="0"/>
      </c:catAx>
      <c:valAx>
        <c:axId val="-15313574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1531359488"/>
        <c:crosses val="autoZero"/>
        <c:crossBetween val="between"/>
      </c:valAx>
    </c:plotArea>
    <c:legend>
      <c:legendPos val="t"/>
      <c:legendEntry>
        <c:idx val="1"/>
        <c:delete val="1"/>
      </c:legendEntry>
      <c:layout>
        <c:manualLayout>
          <c:xMode val="edge"/>
          <c:yMode val="edge"/>
          <c:x val="0.311631699982579"/>
          <c:y val="0.233467669375396"/>
          <c:w val="0.35741405529095"/>
          <c:h val="0.097843330429120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1C47A6-614E-6F4B-BF12-C617991A73D7}" type="doc">
      <dgm:prSet loTypeId="urn:microsoft.com/office/officeart/2005/8/layout/hierarchy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3766A87-BFE8-5A4C-93AC-797F629EE139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800" dirty="0" smtClean="0"/>
            <a:t>Root</a:t>
          </a:r>
          <a:endParaRPr lang="en-US" sz="800" dirty="0"/>
        </a:p>
      </dgm:t>
    </dgm:pt>
    <dgm:pt modelId="{1839D140-E475-6746-BC99-2735C3CE54BF}" type="parTrans" cxnId="{B0F31785-F504-6849-BC5C-F7290874D8D8}">
      <dgm:prSet/>
      <dgm:spPr/>
      <dgm:t>
        <a:bodyPr/>
        <a:lstStyle/>
        <a:p>
          <a:endParaRPr lang="en-US"/>
        </a:p>
      </dgm:t>
    </dgm:pt>
    <dgm:pt modelId="{EACBDAEE-8F11-DE42-B108-339CEE986B4B}" type="sibTrans" cxnId="{B0F31785-F504-6849-BC5C-F7290874D8D8}">
      <dgm:prSet/>
      <dgm:spPr/>
      <dgm:t>
        <a:bodyPr/>
        <a:lstStyle/>
        <a:p>
          <a:endParaRPr lang="en-US"/>
        </a:p>
      </dgm:t>
    </dgm:pt>
    <dgm:pt modelId="{3E011A5C-5C79-3A4B-8FBB-FFBD23DFF21A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000" dirty="0" err="1" smtClean="0"/>
            <a:t>RelativeLayout</a:t>
          </a:r>
          <a:endParaRPr lang="en-US" sz="1000" dirty="0"/>
        </a:p>
      </dgm:t>
    </dgm:pt>
    <dgm:pt modelId="{059F32BF-905D-154B-B180-1E90B1BF63CB}" type="parTrans" cxnId="{5098724D-4BBA-AC49-809C-76D898753838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n-US" sz="1000"/>
        </a:p>
      </dgm:t>
    </dgm:pt>
    <dgm:pt modelId="{A8D80B53-EED9-7847-88F6-99F0FE94228B}" type="sibTrans" cxnId="{5098724D-4BBA-AC49-809C-76D898753838}">
      <dgm:prSet/>
      <dgm:spPr/>
      <dgm:t>
        <a:bodyPr/>
        <a:lstStyle/>
        <a:p>
          <a:endParaRPr lang="en-US"/>
        </a:p>
      </dgm:t>
    </dgm:pt>
    <dgm:pt modelId="{2802BDCC-99B3-8244-BA72-07782A9212EC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000" dirty="0" err="1" smtClean="0"/>
            <a:t>FrameLayout</a:t>
          </a:r>
          <a:endParaRPr lang="en-US" sz="1000" dirty="0"/>
        </a:p>
      </dgm:t>
    </dgm:pt>
    <dgm:pt modelId="{E06CCD00-2D6D-D34A-9D9C-89229169982B}" type="parTrans" cxnId="{B6B2245A-C4AF-EB4D-849F-43D240F04166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n-US" sz="1000"/>
        </a:p>
      </dgm:t>
    </dgm:pt>
    <dgm:pt modelId="{7EFF9962-B3F2-D541-8C3C-769AD0008022}" type="sibTrans" cxnId="{B6B2245A-C4AF-EB4D-849F-43D240F04166}">
      <dgm:prSet/>
      <dgm:spPr/>
      <dgm:t>
        <a:bodyPr/>
        <a:lstStyle/>
        <a:p>
          <a:endParaRPr lang="en-US"/>
        </a:p>
      </dgm:t>
    </dgm:pt>
    <dgm:pt modelId="{DDB6BB85-1247-6747-ABAB-0A3BA37FAC4B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000" dirty="0" err="1" smtClean="0"/>
            <a:t>FrameLayout</a:t>
          </a:r>
          <a:endParaRPr lang="en-US" sz="1000" dirty="0"/>
        </a:p>
      </dgm:t>
    </dgm:pt>
    <dgm:pt modelId="{E4E94B52-6582-2248-A164-9BA93E8BFEAD}" type="parTrans" cxnId="{72A173DE-B785-D546-946B-A55F4C735ECA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n-US" sz="1000"/>
        </a:p>
      </dgm:t>
    </dgm:pt>
    <dgm:pt modelId="{412085C6-A4DA-0B4F-9045-6AE0459FE69F}" type="sibTrans" cxnId="{72A173DE-B785-D546-946B-A55F4C735ECA}">
      <dgm:prSet/>
      <dgm:spPr/>
      <dgm:t>
        <a:bodyPr/>
        <a:lstStyle/>
        <a:p>
          <a:endParaRPr lang="en-US"/>
        </a:p>
      </dgm:t>
    </dgm:pt>
    <dgm:pt modelId="{4CEBBA60-FB98-9C45-B722-21E52ED2F75D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000" dirty="0" smtClean="0"/>
            <a:t>ImageView {</a:t>
          </a:r>
          <a:r>
            <a:rPr lang="en-US" sz="1000" dirty="0" err="1" smtClean="0"/>
            <a:t>Showcontext</a:t>
          </a:r>
          <a:r>
            <a:rPr lang="en-US" sz="1000" dirty="0" smtClean="0"/>
            <a:t> menu}</a:t>
          </a:r>
          <a:endParaRPr lang="en-US" sz="1000" dirty="0"/>
        </a:p>
      </dgm:t>
    </dgm:pt>
    <dgm:pt modelId="{D518B2B0-7098-CF48-B48C-070C18B03068}" type="parTrans" cxnId="{D911F87F-6438-A643-A1C5-392153B87525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n-US" sz="1000"/>
        </a:p>
      </dgm:t>
    </dgm:pt>
    <dgm:pt modelId="{4E4B66C5-E9E1-F844-AC49-F2D87B299044}" type="sibTrans" cxnId="{D911F87F-6438-A643-A1C5-392153B87525}">
      <dgm:prSet/>
      <dgm:spPr/>
      <dgm:t>
        <a:bodyPr/>
        <a:lstStyle/>
        <a:p>
          <a:endParaRPr lang="en-US"/>
        </a:p>
      </dgm:t>
    </dgm:pt>
    <dgm:pt modelId="{68BAC9C1-C715-614D-A19A-E6DCE66D4F9D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000" dirty="0" smtClean="0"/>
            <a:t>TextView: </a:t>
          </a:r>
          <a:r>
            <a:rPr lang="cs-CZ" sz="1000" dirty="0" smtClean="0"/>
            <a:t>3:49</a:t>
          </a:r>
          <a:endParaRPr lang="en-US" sz="1000" dirty="0"/>
        </a:p>
      </dgm:t>
    </dgm:pt>
    <dgm:pt modelId="{21EE629D-FBF3-7F4A-805D-4096D073671A}" type="parTrans" cxnId="{B3F1C4AD-5B9A-7546-9126-8D94E184F454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n-US" sz="1000"/>
        </a:p>
      </dgm:t>
    </dgm:pt>
    <dgm:pt modelId="{C7572583-FC60-2E4A-82B7-5E531DE8DF4C}" type="sibTrans" cxnId="{B3F1C4AD-5B9A-7546-9126-8D94E184F454}">
      <dgm:prSet/>
      <dgm:spPr/>
      <dgm:t>
        <a:bodyPr/>
        <a:lstStyle/>
        <a:p>
          <a:endParaRPr lang="en-US"/>
        </a:p>
      </dgm:t>
    </dgm:pt>
    <dgm:pt modelId="{FA96A84D-6D64-924E-BF95-F5628E329B54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000" dirty="0" smtClean="0"/>
            <a:t>SeekBar</a:t>
          </a:r>
          <a:endParaRPr lang="en-US" sz="1000" dirty="0"/>
        </a:p>
      </dgm:t>
    </dgm:pt>
    <dgm:pt modelId="{F513AD3E-6EB9-5C40-A78B-1B53D5D93CA6}" type="parTrans" cxnId="{635DEC3F-C549-5443-B683-AA0B43EA6F69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n-US" sz="1000"/>
        </a:p>
      </dgm:t>
    </dgm:pt>
    <dgm:pt modelId="{36A85D0A-1AC1-4C4B-9407-0609780E00A5}" type="sibTrans" cxnId="{635DEC3F-C549-5443-B683-AA0B43EA6F69}">
      <dgm:prSet/>
      <dgm:spPr/>
      <dgm:t>
        <a:bodyPr/>
        <a:lstStyle/>
        <a:p>
          <a:endParaRPr lang="en-US"/>
        </a:p>
      </dgm:t>
    </dgm:pt>
    <dgm:pt modelId="{976F45F4-9882-4946-96F4-BCF22A58F1CC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000" dirty="0" err="1" smtClean="0"/>
            <a:t>TextView</a:t>
          </a:r>
          <a:r>
            <a:rPr lang="en-US" sz="1000" dirty="0" smtClean="0"/>
            <a:t>: </a:t>
          </a:r>
          <a:r>
            <a:rPr lang="is-IS" sz="1000" dirty="0" smtClean="0"/>
            <a:t>16:38</a:t>
          </a:r>
          <a:endParaRPr lang="en-US" sz="1000" dirty="0"/>
        </a:p>
      </dgm:t>
    </dgm:pt>
    <dgm:pt modelId="{09E396F5-3A1A-C642-9199-AEB57EF9A638}" type="parTrans" cxnId="{B0658EE6-72DE-984B-A22D-30F78D57B358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n-US" sz="1000"/>
        </a:p>
      </dgm:t>
    </dgm:pt>
    <dgm:pt modelId="{69E58D0B-8CF0-BA49-9395-2185792E1745}" type="sibTrans" cxnId="{B0658EE6-72DE-984B-A22D-30F78D57B358}">
      <dgm:prSet/>
      <dgm:spPr/>
      <dgm:t>
        <a:bodyPr/>
        <a:lstStyle/>
        <a:p>
          <a:endParaRPr lang="en-US"/>
        </a:p>
      </dgm:t>
    </dgm:pt>
    <dgm:pt modelId="{28B45CB3-8972-5D42-9BE5-AE46A3C7963E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000" dirty="0" smtClean="0"/>
            <a:t>ImageButton {Shuffle}</a:t>
          </a:r>
          <a:endParaRPr lang="en-US" sz="1000" dirty="0"/>
        </a:p>
      </dgm:t>
    </dgm:pt>
    <dgm:pt modelId="{D6F7C819-3881-8D45-B5DD-453F558E358F}" type="parTrans" cxnId="{CDDF8EFC-F398-9C4F-A562-C6D01812BF95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n-US" sz="1000"/>
        </a:p>
      </dgm:t>
    </dgm:pt>
    <dgm:pt modelId="{567DA5DC-65EB-F347-A46A-49CEA48CB5AD}" type="sibTrans" cxnId="{CDDF8EFC-F398-9C4F-A562-C6D01812BF95}">
      <dgm:prSet/>
      <dgm:spPr/>
      <dgm:t>
        <a:bodyPr/>
        <a:lstStyle/>
        <a:p>
          <a:endParaRPr lang="en-US"/>
        </a:p>
      </dgm:t>
    </dgm:pt>
    <dgm:pt modelId="{DBAE1EEF-D1B5-7740-970D-3A4357C67479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000" dirty="0" smtClean="0"/>
            <a:t>ImageButton {Previous}</a:t>
          </a:r>
          <a:endParaRPr lang="en-US" sz="1000" dirty="0"/>
        </a:p>
      </dgm:t>
    </dgm:pt>
    <dgm:pt modelId="{434728E3-B450-2B4E-A831-4777FBAD2945}" type="parTrans" cxnId="{F00F7219-E256-834B-BAFF-347FC9401D53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n-US" sz="1000"/>
        </a:p>
      </dgm:t>
    </dgm:pt>
    <dgm:pt modelId="{2FA9E1CC-B909-8649-A1D9-47F8C0C8165D}" type="sibTrans" cxnId="{F00F7219-E256-834B-BAFF-347FC9401D53}">
      <dgm:prSet/>
      <dgm:spPr/>
      <dgm:t>
        <a:bodyPr/>
        <a:lstStyle/>
        <a:p>
          <a:endParaRPr lang="en-US"/>
        </a:p>
      </dgm:t>
    </dgm:pt>
    <dgm:pt modelId="{6BB7B6D6-3108-9E4D-8B20-BEA08E021337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000" dirty="0" err="1" smtClean="0"/>
            <a:t>ImageButton</a:t>
          </a:r>
          <a:r>
            <a:rPr lang="en-US" sz="1000" dirty="0" smtClean="0"/>
            <a:t> {Pause} id = </a:t>
          </a:r>
          <a:r>
            <a:rPr lang="en-US" sz="1000" dirty="0" err="1" smtClean="0"/>
            <a:t>btn_play</a:t>
          </a:r>
          <a:endParaRPr lang="en-US" sz="1000" dirty="0"/>
        </a:p>
      </dgm:t>
    </dgm:pt>
    <dgm:pt modelId="{298279C0-A047-F844-AEB6-20C4ECFA13A6}" type="parTrans" cxnId="{763939D4-E80E-CE4F-9024-5569097FF2D7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n-US" sz="1000"/>
        </a:p>
      </dgm:t>
    </dgm:pt>
    <dgm:pt modelId="{CEC7FCAE-D54E-7A4C-91E0-185D335553CA}" type="sibTrans" cxnId="{763939D4-E80E-CE4F-9024-5569097FF2D7}">
      <dgm:prSet/>
      <dgm:spPr/>
      <dgm:t>
        <a:bodyPr/>
        <a:lstStyle/>
        <a:p>
          <a:endParaRPr lang="en-US"/>
        </a:p>
      </dgm:t>
    </dgm:pt>
    <dgm:pt modelId="{DBCC1462-B18C-9848-8950-257A621F20E8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000" dirty="0" smtClean="0"/>
            <a:t>ImageButton {Next}</a:t>
          </a:r>
          <a:endParaRPr lang="en-US" sz="1000" dirty="0"/>
        </a:p>
      </dgm:t>
    </dgm:pt>
    <dgm:pt modelId="{BFD9FE95-D869-EB4A-8274-380EEC019143}" type="parTrans" cxnId="{B4A2AF6A-E41E-2A45-AEAF-65A093AF9F79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n-US" sz="1000"/>
        </a:p>
      </dgm:t>
    </dgm:pt>
    <dgm:pt modelId="{D3FE1C87-852A-D34B-9B46-6D8CDE0B1EB5}" type="sibTrans" cxnId="{B4A2AF6A-E41E-2A45-AEAF-65A093AF9F79}">
      <dgm:prSet/>
      <dgm:spPr/>
      <dgm:t>
        <a:bodyPr/>
        <a:lstStyle/>
        <a:p>
          <a:endParaRPr lang="en-US"/>
        </a:p>
      </dgm:t>
    </dgm:pt>
    <dgm:pt modelId="{27CAD99F-8F58-D043-BAFD-8D1D1FED0731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000" dirty="0" smtClean="0"/>
            <a:t>ImageButton {Repeat}</a:t>
          </a:r>
          <a:endParaRPr lang="en-US" sz="1000" dirty="0"/>
        </a:p>
      </dgm:t>
    </dgm:pt>
    <dgm:pt modelId="{C24768F5-661D-BF4F-975B-52C3DBC5E924}" type="parTrans" cxnId="{045E6A05-BE44-7345-88CA-5FCD8A7DA1D1}">
      <dgm:prSet/>
      <dgm:spPr/>
      <dgm:t>
        <a:bodyPr/>
        <a:lstStyle/>
        <a:p>
          <a:endParaRPr lang="en-US"/>
        </a:p>
      </dgm:t>
    </dgm:pt>
    <dgm:pt modelId="{9F3F322C-67AB-4E41-AC48-5E34CCFAF1AE}" type="sibTrans" cxnId="{045E6A05-BE44-7345-88CA-5FCD8A7DA1D1}">
      <dgm:prSet/>
      <dgm:spPr/>
      <dgm:t>
        <a:bodyPr/>
        <a:lstStyle/>
        <a:p>
          <a:endParaRPr lang="en-US"/>
        </a:p>
      </dgm:t>
    </dgm:pt>
    <dgm:pt modelId="{9A94C076-EF47-8146-90E4-925022AB68C2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000" dirty="0" smtClean="0"/>
            <a:t>ImageButton {Close}</a:t>
          </a:r>
          <a:endParaRPr lang="en-US" sz="1000" dirty="0"/>
        </a:p>
      </dgm:t>
    </dgm:pt>
    <dgm:pt modelId="{E97BDD42-003F-494E-BCAF-326915AEEF0A}" type="parTrans" cxnId="{5BD076FB-52E9-B24C-9608-4BCC09903031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n-US" sz="1000"/>
        </a:p>
      </dgm:t>
    </dgm:pt>
    <dgm:pt modelId="{829C0C12-0656-6F42-ACEF-1F5F368A28D2}" type="sibTrans" cxnId="{5BD076FB-52E9-B24C-9608-4BCC09903031}">
      <dgm:prSet/>
      <dgm:spPr/>
      <dgm:t>
        <a:bodyPr/>
        <a:lstStyle/>
        <a:p>
          <a:endParaRPr lang="en-US"/>
        </a:p>
      </dgm:t>
    </dgm:pt>
    <dgm:pt modelId="{6A946DB0-3A21-B54D-BB87-5EAAF1B5967C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000" dirty="0" smtClean="0"/>
            <a:t>TextView: Playing from Playlist</a:t>
          </a:r>
          <a:endParaRPr lang="en-US" sz="1000" dirty="0"/>
        </a:p>
      </dgm:t>
    </dgm:pt>
    <dgm:pt modelId="{4870842E-BB9C-1749-AD8F-47DEACDE67CF}" type="parTrans" cxnId="{F950B31C-9279-C449-8055-D6FCED564783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n-US" sz="1000"/>
        </a:p>
      </dgm:t>
    </dgm:pt>
    <dgm:pt modelId="{1558BEEE-B979-9C43-8420-9777FC87E11D}" type="sibTrans" cxnId="{F950B31C-9279-C449-8055-D6FCED564783}">
      <dgm:prSet/>
      <dgm:spPr/>
      <dgm:t>
        <a:bodyPr/>
        <a:lstStyle/>
        <a:p>
          <a:endParaRPr lang="en-US"/>
        </a:p>
      </dgm:t>
    </dgm:pt>
    <dgm:pt modelId="{7602F8F8-C1BA-AF46-8E0F-383E6332B4E8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000" dirty="0" err="1" smtClean="0"/>
            <a:t>LinearLayout</a:t>
          </a:r>
          <a:endParaRPr lang="en-US" sz="1000" dirty="0"/>
        </a:p>
      </dgm:t>
    </dgm:pt>
    <dgm:pt modelId="{FF2812E5-C1B3-CC45-9198-703C27D67BED}" type="parTrans" cxnId="{D004B761-E210-B14B-9526-139C7380F4EB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n-US" sz="1000"/>
        </a:p>
      </dgm:t>
    </dgm:pt>
    <dgm:pt modelId="{0A11D598-3176-8646-922D-6DE3EAB53D12}" type="sibTrans" cxnId="{D004B761-E210-B14B-9526-139C7380F4EB}">
      <dgm:prSet/>
      <dgm:spPr/>
      <dgm:t>
        <a:bodyPr/>
        <a:lstStyle/>
        <a:p>
          <a:endParaRPr lang="en-US"/>
        </a:p>
      </dgm:t>
    </dgm:pt>
    <dgm:pt modelId="{5A44AE80-CF92-2E44-A305-261F95FE8415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000" dirty="0" err="1" smtClean="0"/>
            <a:t>TextView</a:t>
          </a:r>
          <a:r>
            <a:rPr lang="en-US" sz="1000" dirty="0" smtClean="0"/>
            <a:t>: Nature Noise by Spotify</a:t>
          </a:r>
        </a:p>
      </dgm:t>
    </dgm:pt>
    <dgm:pt modelId="{44A853C7-F17F-8242-8312-04CF48018524}" type="parTrans" cxnId="{52E574E1-D8AE-E544-8BEE-A87C5FB336E5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n-US" sz="1000"/>
        </a:p>
      </dgm:t>
    </dgm:pt>
    <dgm:pt modelId="{A29E2C16-AFB4-5A46-8841-9426B4744BDE}" type="sibTrans" cxnId="{52E574E1-D8AE-E544-8BEE-A87C5FB336E5}">
      <dgm:prSet/>
      <dgm:spPr/>
      <dgm:t>
        <a:bodyPr/>
        <a:lstStyle/>
        <a:p>
          <a:endParaRPr lang="en-US"/>
        </a:p>
      </dgm:t>
    </dgm:pt>
    <dgm:pt modelId="{8412D6AC-0995-DA43-93EC-D14820D33AC9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000" dirty="0" err="1" smtClean="0"/>
            <a:t>ImageButton</a:t>
          </a:r>
          <a:r>
            <a:rPr lang="en-US" sz="1000" dirty="0" smtClean="0"/>
            <a:t>{Queue}</a:t>
          </a:r>
          <a:endParaRPr lang="en-US" sz="1000" dirty="0"/>
        </a:p>
      </dgm:t>
    </dgm:pt>
    <dgm:pt modelId="{3EA8EA41-879B-DC48-BACB-E49EAEC90253}" type="parTrans" cxnId="{9057ABD5-2EE5-B84C-A661-E5D90080BEA9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n-US" sz="1000"/>
        </a:p>
      </dgm:t>
    </dgm:pt>
    <dgm:pt modelId="{25EA7F99-98B5-3C4F-ABD7-B0F4A73EE8BF}" type="sibTrans" cxnId="{9057ABD5-2EE5-B84C-A661-E5D90080BEA9}">
      <dgm:prSet/>
      <dgm:spPr/>
      <dgm:t>
        <a:bodyPr/>
        <a:lstStyle/>
        <a:p>
          <a:endParaRPr lang="en-US"/>
        </a:p>
      </dgm:t>
    </dgm:pt>
    <dgm:pt modelId="{92204147-7A2E-4640-8F08-DB1366C5295B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000" dirty="0" err="1" smtClean="0"/>
            <a:t>RecyclerView</a:t>
          </a:r>
          <a:endParaRPr lang="en-US" sz="1000" dirty="0"/>
        </a:p>
      </dgm:t>
    </dgm:pt>
    <dgm:pt modelId="{0F27D45E-16D0-9B41-BF84-38F9B6D5E05E}" type="parTrans" cxnId="{786BE73E-2816-BE4D-8AC7-0824815F2C85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n-US" sz="1000"/>
        </a:p>
      </dgm:t>
    </dgm:pt>
    <dgm:pt modelId="{2D358C6F-2F62-3F45-BA1B-7CB27B861799}" type="sibTrans" cxnId="{786BE73E-2816-BE4D-8AC7-0824815F2C85}">
      <dgm:prSet/>
      <dgm:spPr/>
      <dgm:t>
        <a:bodyPr/>
        <a:lstStyle/>
        <a:p>
          <a:endParaRPr lang="en-US"/>
        </a:p>
      </dgm:t>
    </dgm:pt>
    <dgm:pt modelId="{1D1F2861-1AB1-234C-90C0-B7A1D7522898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000" dirty="0" err="1" smtClean="0"/>
            <a:t>ImageView</a:t>
          </a:r>
          <a:r>
            <a:rPr lang="en-US" sz="1000" dirty="0" smtClean="0"/>
            <a:t> </a:t>
          </a:r>
          <a:endParaRPr lang="en-US" sz="1000" dirty="0"/>
        </a:p>
      </dgm:t>
    </dgm:pt>
    <dgm:pt modelId="{50AD9EBF-903E-EA4A-8A68-0B4E0BF15923}" type="parTrans" cxnId="{81E86796-1F84-384B-A0B5-2E258D96EF88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n-US" sz="1000"/>
        </a:p>
      </dgm:t>
    </dgm:pt>
    <dgm:pt modelId="{027D8CBE-0A1A-2D44-9885-A74E159D10CD}" type="sibTrans" cxnId="{81E86796-1F84-384B-A0B5-2E258D96EF88}">
      <dgm:prSet/>
      <dgm:spPr/>
      <dgm:t>
        <a:bodyPr/>
        <a:lstStyle/>
        <a:p>
          <a:endParaRPr lang="en-US"/>
        </a:p>
      </dgm:t>
    </dgm:pt>
    <dgm:pt modelId="{46705F88-BBDA-ED41-AB31-04E5575F9DBF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000" dirty="0" err="1" smtClean="0"/>
            <a:t>ImageView</a:t>
          </a:r>
          <a:r>
            <a:rPr lang="en-US" sz="1000" dirty="0" smtClean="0"/>
            <a:t>(id=</a:t>
          </a:r>
          <a:r>
            <a:rPr lang="en-US" sz="1000" dirty="0" err="1" smtClean="0"/>
            <a:t>cover_art_carousel</a:t>
          </a:r>
          <a:r>
            <a:rPr lang="en-US" sz="1000" dirty="0" smtClean="0"/>
            <a:t>)</a:t>
          </a:r>
          <a:endParaRPr lang="en-US" sz="1000" dirty="0"/>
        </a:p>
      </dgm:t>
    </dgm:pt>
    <dgm:pt modelId="{B03BD185-0F85-7243-9942-B1B38AA9A5F3}" type="parTrans" cxnId="{7000DF1E-D316-9643-A3C5-15BC544FA18D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n-US" sz="1000"/>
        </a:p>
      </dgm:t>
    </dgm:pt>
    <dgm:pt modelId="{01107D31-C46B-6D4E-B94B-430209ECA5A4}" type="sibTrans" cxnId="{7000DF1E-D316-9643-A3C5-15BC544FA18D}">
      <dgm:prSet/>
      <dgm:spPr/>
      <dgm:t>
        <a:bodyPr/>
        <a:lstStyle/>
        <a:p>
          <a:endParaRPr lang="en-US"/>
        </a:p>
      </dgm:t>
    </dgm:pt>
    <dgm:pt modelId="{990320CE-E272-1A4A-9969-DAC74D961569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000" dirty="0" smtClean="0"/>
            <a:t>ImageButton {Add to Your Music}</a:t>
          </a:r>
          <a:endParaRPr lang="en-US" sz="1000" dirty="0"/>
        </a:p>
      </dgm:t>
    </dgm:pt>
    <dgm:pt modelId="{B47A6852-90C4-824F-BC67-27F99A019B9F}" type="parTrans" cxnId="{4E5908DD-B005-4E46-AABA-1E77EAE4F42C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n-US" sz="1000"/>
        </a:p>
      </dgm:t>
    </dgm:pt>
    <dgm:pt modelId="{59D6150D-B7B4-3E4E-809B-048C277BF76B}" type="sibTrans" cxnId="{4E5908DD-B005-4E46-AABA-1E77EAE4F42C}">
      <dgm:prSet/>
      <dgm:spPr/>
      <dgm:t>
        <a:bodyPr/>
        <a:lstStyle/>
        <a:p>
          <a:endParaRPr lang="en-US"/>
        </a:p>
      </dgm:t>
    </dgm:pt>
    <dgm:pt modelId="{F9A84BA8-5F1E-154A-9BBE-EDA4CABED4C0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000" dirty="0" err="1" smtClean="0"/>
            <a:t>LinearLayout</a:t>
          </a:r>
          <a:endParaRPr lang="en-US" sz="1000" dirty="0"/>
        </a:p>
      </dgm:t>
    </dgm:pt>
    <dgm:pt modelId="{6DAFB82E-3E7E-2A4E-A31B-7CA24327EA8A}" type="parTrans" cxnId="{7C4F473D-6948-3D42-877D-5C5F61C0C80C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n-US" sz="1000"/>
        </a:p>
      </dgm:t>
    </dgm:pt>
    <dgm:pt modelId="{E0951435-EE22-F64E-8080-8A6A096D0483}" type="sibTrans" cxnId="{7C4F473D-6948-3D42-877D-5C5F61C0C80C}">
      <dgm:prSet/>
      <dgm:spPr/>
      <dgm:t>
        <a:bodyPr/>
        <a:lstStyle/>
        <a:p>
          <a:endParaRPr lang="en-US"/>
        </a:p>
      </dgm:t>
    </dgm:pt>
    <dgm:pt modelId="{21EED098-F1D9-E74C-9394-DD80631E38F2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000" dirty="0" err="1" smtClean="0"/>
            <a:t>TextView</a:t>
          </a:r>
          <a:r>
            <a:rPr lang="en-US" sz="1000" dirty="0" smtClean="0"/>
            <a:t>: Forest Sounds id= </a:t>
          </a:r>
          <a:r>
            <a:rPr lang="en-US" sz="1000" dirty="0" err="1" smtClean="0"/>
            <a:t>text_album</a:t>
          </a:r>
          <a:endParaRPr lang="en-US" sz="1000" dirty="0" smtClean="0"/>
        </a:p>
      </dgm:t>
    </dgm:pt>
    <dgm:pt modelId="{9F92DFF3-9859-2144-A3F4-BBD6BB4C6F8E}" type="parTrans" cxnId="{B4D808F6-3ED2-BE44-B731-03449D5CA43F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n-US" sz="1000"/>
        </a:p>
      </dgm:t>
    </dgm:pt>
    <dgm:pt modelId="{62223C68-D7AB-9F4F-AF37-E6D4CC1A93EA}" type="sibTrans" cxnId="{B4D808F6-3ED2-BE44-B731-03449D5CA43F}">
      <dgm:prSet/>
      <dgm:spPr/>
      <dgm:t>
        <a:bodyPr/>
        <a:lstStyle/>
        <a:p>
          <a:endParaRPr lang="en-US"/>
        </a:p>
      </dgm:t>
    </dgm:pt>
    <dgm:pt modelId="{1A723A04-4300-974B-9C29-7DF7CA2F9AD9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000" dirty="0" err="1" smtClean="0"/>
            <a:t>TextView:Rest</a:t>
          </a:r>
          <a:r>
            <a:rPr lang="en-US" sz="1000" dirty="0" smtClean="0"/>
            <a:t> &amp; Relax Nature Sounds Artists id = </a:t>
          </a:r>
          <a:r>
            <a:rPr lang="en-US" sz="1000" dirty="0" err="1" smtClean="0"/>
            <a:t>txt_cell_subtitle_normal</a:t>
          </a:r>
          <a:endParaRPr lang="en-US" sz="1000" dirty="0"/>
        </a:p>
      </dgm:t>
    </dgm:pt>
    <dgm:pt modelId="{F5718DE6-D63B-FD41-85B1-B9127B821BBD}" type="parTrans" cxnId="{687F8E3F-05A6-CD4E-A3E2-FBD3A9996D35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n-US" sz="1000"/>
        </a:p>
      </dgm:t>
    </dgm:pt>
    <dgm:pt modelId="{23477A8B-0684-2447-B04F-4E8A73ECD9B9}" type="sibTrans" cxnId="{687F8E3F-05A6-CD4E-A3E2-FBD3A9996D35}">
      <dgm:prSet/>
      <dgm:spPr/>
      <dgm:t>
        <a:bodyPr/>
        <a:lstStyle/>
        <a:p>
          <a:endParaRPr lang="en-US"/>
        </a:p>
      </dgm:t>
    </dgm:pt>
    <dgm:pt modelId="{80E99079-F3BC-1F4D-811E-C29763198E79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000" dirty="0" err="1" smtClean="0"/>
            <a:t>LinearLayout</a:t>
          </a:r>
          <a:endParaRPr lang="en-US" sz="1000" dirty="0"/>
        </a:p>
      </dgm:t>
    </dgm:pt>
    <dgm:pt modelId="{1ABED491-9C4C-F644-B737-DC9C8D57D23E}" type="parTrans" cxnId="{3C09BB8B-F5BE-1B4F-87E5-5102FF439C02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n-US" sz="1000"/>
        </a:p>
      </dgm:t>
    </dgm:pt>
    <dgm:pt modelId="{F3FC8611-7D43-4B43-BA97-4E2C7914D120}" type="sibTrans" cxnId="{3C09BB8B-F5BE-1B4F-87E5-5102FF439C02}">
      <dgm:prSet/>
      <dgm:spPr/>
      <dgm:t>
        <a:bodyPr/>
        <a:lstStyle/>
        <a:p>
          <a:endParaRPr lang="en-US"/>
        </a:p>
      </dgm:t>
    </dgm:pt>
    <dgm:pt modelId="{8A5F10A4-7015-4043-B14D-66227C8C90D6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000" dirty="0" err="1" smtClean="0"/>
            <a:t>FrameworkLayout</a:t>
          </a:r>
          <a:endParaRPr lang="en-US" sz="1000" dirty="0"/>
        </a:p>
      </dgm:t>
    </dgm:pt>
    <dgm:pt modelId="{31BA53CF-726C-DA40-895E-7453E6777CCC}" type="parTrans" cxnId="{BBE311A7-7E78-FE4F-978E-2B604415B178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n-US" sz="1000"/>
        </a:p>
      </dgm:t>
    </dgm:pt>
    <dgm:pt modelId="{B0129605-A7B7-F44E-96EA-181880BFE45D}" type="sibTrans" cxnId="{BBE311A7-7E78-FE4F-978E-2B604415B178}">
      <dgm:prSet/>
      <dgm:spPr/>
      <dgm:t>
        <a:bodyPr/>
        <a:lstStyle/>
        <a:p>
          <a:endParaRPr lang="en-US"/>
        </a:p>
      </dgm:t>
    </dgm:pt>
    <dgm:pt modelId="{23968B00-FDCB-AA40-9B21-D87CA4212D3F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000" dirty="0" err="1" smtClean="0"/>
            <a:t>ImageView</a:t>
          </a:r>
          <a:endParaRPr lang="en-US" sz="1000" dirty="0"/>
        </a:p>
      </dgm:t>
    </dgm:pt>
    <dgm:pt modelId="{221FE11B-D173-C342-99C1-16BE1A93D786}" type="parTrans" cxnId="{AA3845C0-50BA-AD45-8026-FCB30C49E9F1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n-US" sz="1000"/>
        </a:p>
      </dgm:t>
    </dgm:pt>
    <dgm:pt modelId="{4473EA96-9AC0-2741-BF72-39A8C1EE9967}" type="sibTrans" cxnId="{AA3845C0-50BA-AD45-8026-FCB30C49E9F1}">
      <dgm:prSet/>
      <dgm:spPr/>
      <dgm:t>
        <a:bodyPr/>
        <a:lstStyle/>
        <a:p>
          <a:endParaRPr lang="en-US"/>
        </a:p>
      </dgm:t>
    </dgm:pt>
    <dgm:pt modelId="{EDD56A36-956C-A446-9ABB-A69EEA794E10}" type="pres">
      <dgm:prSet presAssocID="{9B1C47A6-614E-6F4B-BF12-C617991A73D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C7BB564-8C08-D540-AE17-F7A86AA81AF2}" type="pres">
      <dgm:prSet presAssocID="{43766A87-BFE8-5A4C-93AC-797F629EE139}" presName="root1" presStyleCnt="0"/>
      <dgm:spPr/>
    </dgm:pt>
    <dgm:pt modelId="{26F9CC30-6EEB-CE41-B784-F9FAFFB45DFB}" type="pres">
      <dgm:prSet presAssocID="{43766A87-BFE8-5A4C-93AC-797F629EE139}" presName="LevelOneTextNode" presStyleLbl="node0" presStyleIdx="0" presStyleCnt="1" custScaleX="39670" custScaleY="36618" custLinFactNeighborX="19821" custLinFactNeighborY="-144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D80F0D2-52C8-AC40-BF0F-F2EFC50C72EC}" type="pres">
      <dgm:prSet presAssocID="{43766A87-BFE8-5A4C-93AC-797F629EE139}" presName="level2hierChild" presStyleCnt="0"/>
      <dgm:spPr/>
    </dgm:pt>
    <dgm:pt modelId="{B978C6DD-03DA-F146-ACB5-68697D737E1A}" type="pres">
      <dgm:prSet presAssocID="{059F32BF-905D-154B-B180-1E90B1BF63CB}" presName="conn2-1" presStyleLbl="parChTrans1D2" presStyleIdx="0" presStyleCnt="5"/>
      <dgm:spPr/>
      <dgm:t>
        <a:bodyPr/>
        <a:lstStyle/>
        <a:p>
          <a:endParaRPr lang="en-US"/>
        </a:p>
      </dgm:t>
    </dgm:pt>
    <dgm:pt modelId="{F9F0C04B-4EA2-5C4F-898A-1E3DF9713D98}" type="pres">
      <dgm:prSet presAssocID="{059F32BF-905D-154B-B180-1E90B1BF63CB}" presName="connTx" presStyleLbl="parChTrans1D2" presStyleIdx="0" presStyleCnt="5"/>
      <dgm:spPr/>
      <dgm:t>
        <a:bodyPr/>
        <a:lstStyle/>
        <a:p>
          <a:endParaRPr lang="en-US"/>
        </a:p>
      </dgm:t>
    </dgm:pt>
    <dgm:pt modelId="{AB90DA11-EEDA-9744-84E5-FEC53BA227E4}" type="pres">
      <dgm:prSet presAssocID="{3E011A5C-5C79-3A4B-8FBB-FFBD23DFF21A}" presName="root2" presStyleCnt="0"/>
      <dgm:spPr/>
    </dgm:pt>
    <dgm:pt modelId="{2A7AC0AA-2387-0549-8599-152EBC5FCFB5}" type="pres">
      <dgm:prSet presAssocID="{3E011A5C-5C79-3A4B-8FBB-FFBD23DFF21A}" presName="LevelTwoTextNode" presStyleLbl="node2" presStyleIdx="0" presStyleCnt="5" custScaleX="142160" custScaleY="31591" custLinFactNeighborX="-7582" custLinFactNeighborY="960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5FAFA86-CEF9-BC4B-BE6B-22290F73A357}" type="pres">
      <dgm:prSet presAssocID="{3E011A5C-5C79-3A4B-8FBB-FFBD23DFF21A}" presName="level3hierChild" presStyleCnt="0"/>
      <dgm:spPr/>
    </dgm:pt>
    <dgm:pt modelId="{52E2EFA1-9121-F74E-9639-7F916DBC7036}" type="pres">
      <dgm:prSet presAssocID="{E97BDD42-003F-494E-BCAF-326915AEEF0A}" presName="conn2-1" presStyleLbl="parChTrans1D3" presStyleIdx="0" presStyleCnt="15"/>
      <dgm:spPr/>
      <dgm:t>
        <a:bodyPr/>
        <a:lstStyle/>
        <a:p>
          <a:endParaRPr lang="en-US"/>
        </a:p>
      </dgm:t>
    </dgm:pt>
    <dgm:pt modelId="{0988C98A-58ED-A842-9B8D-49F5D3051034}" type="pres">
      <dgm:prSet presAssocID="{E97BDD42-003F-494E-BCAF-326915AEEF0A}" presName="connTx" presStyleLbl="parChTrans1D3" presStyleIdx="0" presStyleCnt="15"/>
      <dgm:spPr/>
      <dgm:t>
        <a:bodyPr/>
        <a:lstStyle/>
        <a:p>
          <a:endParaRPr lang="en-US"/>
        </a:p>
      </dgm:t>
    </dgm:pt>
    <dgm:pt modelId="{31BCDB1D-9C30-964C-BCB6-BC3B29BC5DBD}" type="pres">
      <dgm:prSet presAssocID="{9A94C076-EF47-8146-90E4-925022AB68C2}" presName="root2" presStyleCnt="0"/>
      <dgm:spPr/>
    </dgm:pt>
    <dgm:pt modelId="{ADA10496-096A-D24A-BDBF-35B67EB1B1D9}" type="pres">
      <dgm:prSet presAssocID="{9A94C076-EF47-8146-90E4-925022AB68C2}" presName="LevelTwoTextNode" presStyleLbl="node3" presStyleIdx="0" presStyleCnt="15" custScaleX="197445" custScaleY="40222" custLinFactNeighborX="-42316" custLinFactNeighborY="2188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120D244-7B32-034B-A602-8CA5B10D9374}" type="pres">
      <dgm:prSet presAssocID="{9A94C076-EF47-8146-90E4-925022AB68C2}" presName="level3hierChild" presStyleCnt="0"/>
      <dgm:spPr/>
    </dgm:pt>
    <dgm:pt modelId="{8286D9A2-6FBD-6148-A3AC-83C870DBA08E}" type="pres">
      <dgm:prSet presAssocID="{FF2812E5-C1B3-CC45-9198-703C27D67BED}" presName="conn2-1" presStyleLbl="parChTrans1D3" presStyleIdx="1" presStyleCnt="15"/>
      <dgm:spPr/>
      <dgm:t>
        <a:bodyPr/>
        <a:lstStyle/>
        <a:p>
          <a:endParaRPr lang="en-US"/>
        </a:p>
      </dgm:t>
    </dgm:pt>
    <dgm:pt modelId="{FE066532-ECF7-5F4E-A4C5-21AF91DF6F1C}" type="pres">
      <dgm:prSet presAssocID="{FF2812E5-C1B3-CC45-9198-703C27D67BED}" presName="connTx" presStyleLbl="parChTrans1D3" presStyleIdx="1" presStyleCnt="15"/>
      <dgm:spPr/>
      <dgm:t>
        <a:bodyPr/>
        <a:lstStyle/>
        <a:p>
          <a:endParaRPr lang="en-US"/>
        </a:p>
      </dgm:t>
    </dgm:pt>
    <dgm:pt modelId="{A965319D-2A73-3444-BCF6-BAFCE9B3132F}" type="pres">
      <dgm:prSet presAssocID="{7602F8F8-C1BA-AF46-8E0F-383E6332B4E8}" presName="root2" presStyleCnt="0"/>
      <dgm:spPr/>
    </dgm:pt>
    <dgm:pt modelId="{BFC09926-1403-3A47-9D82-2AC6D3AAF934}" type="pres">
      <dgm:prSet presAssocID="{7602F8F8-C1BA-AF46-8E0F-383E6332B4E8}" presName="LevelTwoTextNode" presStyleLbl="node3" presStyleIdx="1" presStyleCnt="15" custScaleX="142160" custScaleY="31591" custLinFactNeighborX="-15521" custLinFactNeighborY="532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FC3E52C-5CF6-2843-B5DF-69C2D849B9EB}" type="pres">
      <dgm:prSet presAssocID="{7602F8F8-C1BA-AF46-8E0F-383E6332B4E8}" presName="level3hierChild" presStyleCnt="0"/>
      <dgm:spPr/>
    </dgm:pt>
    <dgm:pt modelId="{02FC87D7-F647-194A-ACA5-99F322ECFF38}" type="pres">
      <dgm:prSet presAssocID="{4870842E-BB9C-1749-AD8F-47DEACDE67CF}" presName="conn2-1" presStyleLbl="parChTrans1D4" presStyleIdx="0" presStyleCnt="7"/>
      <dgm:spPr/>
      <dgm:t>
        <a:bodyPr/>
        <a:lstStyle/>
        <a:p>
          <a:endParaRPr lang="en-US"/>
        </a:p>
      </dgm:t>
    </dgm:pt>
    <dgm:pt modelId="{0E369B25-27F6-5746-83F8-A3CE9D3C0495}" type="pres">
      <dgm:prSet presAssocID="{4870842E-BB9C-1749-AD8F-47DEACDE67CF}" presName="connTx" presStyleLbl="parChTrans1D4" presStyleIdx="0" presStyleCnt="7"/>
      <dgm:spPr/>
      <dgm:t>
        <a:bodyPr/>
        <a:lstStyle/>
        <a:p>
          <a:endParaRPr lang="en-US"/>
        </a:p>
      </dgm:t>
    </dgm:pt>
    <dgm:pt modelId="{BFA5BD9E-CB55-2F49-A66A-7E69E41EEB1B}" type="pres">
      <dgm:prSet presAssocID="{6A946DB0-3A21-B54D-BB87-5EAAF1B5967C}" presName="root2" presStyleCnt="0"/>
      <dgm:spPr/>
    </dgm:pt>
    <dgm:pt modelId="{9DC9606E-85F0-4E43-96E1-AEA21168E5DD}" type="pres">
      <dgm:prSet presAssocID="{6A946DB0-3A21-B54D-BB87-5EAAF1B5967C}" presName="LevelTwoTextNode" presStyleLbl="node4" presStyleIdx="0" presStyleCnt="7" custScaleX="283792" custScaleY="36618" custLinFactNeighborX="-8942" custLinFactNeighborY="-1280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776D7FC-4C66-3143-B08E-DAC970C694B1}" type="pres">
      <dgm:prSet presAssocID="{6A946DB0-3A21-B54D-BB87-5EAAF1B5967C}" presName="level3hierChild" presStyleCnt="0"/>
      <dgm:spPr/>
    </dgm:pt>
    <dgm:pt modelId="{A10EE902-3DB4-B645-A7B4-7EB5CF5F2B65}" type="pres">
      <dgm:prSet presAssocID="{44A853C7-F17F-8242-8312-04CF48018524}" presName="conn2-1" presStyleLbl="parChTrans1D4" presStyleIdx="1" presStyleCnt="7"/>
      <dgm:spPr/>
      <dgm:t>
        <a:bodyPr/>
        <a:lstStyle/>
        <a:p>
          <a:endParaRPr lang="en-US"/>
        </a:p>
      </dgm:t>
    </dgm:pt>
    <dgm:pt modelId="{7A86DD5F-F718-524C-86BA-0080290A334D}" type="pres">
      <dgm:prSet presAssocID="{44A853C7-F17F-8242-8312-04CF48018524}" presName="connTx" presStyleLbl="parChTrans1D4" presStyleIdx="1" presStyleCnt="7"/>
      <dgm:spPr/>
      <dgm:t>
        <a:bodyPr/>
        <a:lstStyle/>
        <a:p>
          <a:endParaRPr lang="en-US"/>
        </a:p>
      </dgm:t>
    </dgm:pt>
    <dgm:pt modelId="{2F38B6BC-FBAB-5649-BF80-A59CECCF8E7A}" type="pres">
      <dgm:prSet presAssocID="{5A44AE80-CF92-2E44-A305-261F95FE8415}" presName="root2" presStyleCnt="0"/>
      <dgm:spPr/>
    </dgm:pt>
    <dgm:pt modelId="{E688CB0C-3208-8249-B0E1-9CA38EBB291C}" type="pres">
      <dgm:prSet presAssocID="{5A44AE80-CF92-2E44-A305-261F95FE8415}" presName="LevelTwoTextNode" presStyleLbl="node4" presStyleIdx="1" presStyleCnt="7" custScaleX="305153" custScaleY="36618" custLinFactNeighborX="-19491" custLinFactNeighborY="-485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1E4A3D3-2D15-E64A-9E1F-0E4B1DD4F204}" type="pres">
      <dgm:prSet presAssocID="{5A44AE80-CF92-2E44-A305-261F95FE8415}" presName="level3hierChild" presStyleCnt="0"/>
      <dgm:spPr/>
    </dgm:pt>
    <dgm:pt modelId="{FF569AA3-BBDB-6A46-948E-C5A570B007B4}" type="pres">
      <dgm:prSet presAssocID="{3EA8EA41-879B-DC48-BACB-E49EAEC90253}" presName="conn2-1" presStyleLbl="parChTrans1D3" presStyleIdx="2" presStyleCnt="15"/>
      <dgm:spPr/>
      <dgm:t>
        <a:bodyPr/>
        <a:lstStyle/>
        <a:p>
          <a:endParaRPr lang="en-US"/>
        </a:p>
      </dgm:t>
    </dgm:pt>
    <dgm:pt modelId="{64F80488-55D1-E048-8B33-EFB17FA8E2D9}" type="pres">
      <dgm:prSet presAssocID="{3EA8EA41-879B-DC48-BACB-E49EAEC90253}" presName="connTx" presStyleLbl="parChTrans1D3" presStyleIdx="2" presStyleCnt="15"/>
      <dgm:spPr/>
      <dgm:t>
        <a:bodyPr/>
        <a:lstStyle/>
        <a:p>
          <a:endParaRPr lang="en-US"/>
        </a:p>
      </dgm:t>
    </dgm:pt>
    <dgm:pt modelId="{660D4F73-73A9-344D-9440-14E57049B704}" type="pres">
      <dgm:prSet presAssocID="{8412D6AC-0995-DA43-93EC-D14820D33AC9}" presName="root2" presStyleCnt="0"/>
      <dgm:spPr/>
    </dgm:pt>
    <dgm:pt modelId="{F38BCBFC-58BC-BE49-A226-B6AB94515F5B}" type="pres">
      <dgm:prSet presAssocID="{8412D6AC-0995-DA43-93EC-D14820D33AC9}" presName="LevelTwoTextNode" presStyleLbl="node3" presStyleIdx="2" presStyleCnt="15" custScaleX="206080" custScaleY="37469" custLinFactNeighborX="-44558" custLinFactNeighborY="-280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84693E2-1350-1F4B-BA50-33D4758A35FF}" type="pres">
      <dgm:prSet presAssocID="{8412D6AC-0995-DA43-93EC-D14820D33AC9}" presName="level3hierChild" presStyleCnt="0"/>
      <dgm:spPr/>
    </dgm:pt>
    <dgm:pt modelId="{4197DD22-582B-B946-856F-B4DBBBFD5B73}" type="pres">
      <dgm:prSet presAssocID="{E06CCD00-2D6D-D34A-9D9C-89229169982B}" presName="conn2-1" presStyleLbl="parChTrans1D2" presStyleIdx="1" presStyleCnt="5"/>
      <dgm:spPr/>
      <dgm:t>
        <a:bodyPr/>
        <a:lstStyle/>
        <a:p>
          <a:endParaRPr lang="en-US"/>
        </a:p>
      </dgm:t>
    </dgm:pt>
    <dgm:pt modelId="{27263123-BACC-B640-BA02-D2009916EF7C}" type="pres">
      <dgm:prSet presAssocID="{E06CCD00-2D6D-D34A-9D9C-89229169982B}" presName="connTx" presStyleLbl="parChTrans1D2" presStyleIdx="1" presStyleCnt="5"/>
      <dgm:spPr/>
      <dgm:t>
        <a:bodyPr/>
        <a:lstStyle/>
        <a:p>
          <a:endParaRPr lang="en-US"/>
        </a:p>
      </dgm:t>
    </dgm:pt>
    <dgm:pt modelId="{959AE783-3D42-4A4B-B290-8A14E8569DA3}" type="pres">
      <dgm:prSet presAssocID="{2802BDCC-99B3-8244-BA72-07782A9212EC}" presName="root2" presStyleCnt="0"/>
      <dgm:spPr/>
    </dgm:pt>
    <dgm:pt modelId="{50AF7369-6762-8B4A-AF54-7476C560396B}" type="pres">
      <dgm:prSet presAssocID="{2802BDCC-99B3-8244-BA72-07782A9212EC}" presName="LevelTwoTextNode" presStyleLbl="node2" presStyleIdx="1" presStyleCnt="5" custScaleX="122061" custScaleY="36618" custLinFactNeighborX="-323" custLinFactNeighborY="-2100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37C869B-4876-1941-8E00-E33940414038}" type="pres">
      <dgm:prSet presAssocID="{2802BDCC-99B3-8244-BA72-07782A9212EC}" presName="level3hierChild" presStyleCnt="0"/>
      <dgm:spPr/>
    </dgm:pt>
    <dgm:pt modelId="{40BCA13D-408E-CF4C-BBED-8DF752043FD5}" type="pres">
      <dgm:prSet presAssocID="{0F27D45E-16D0-9B41-BF84-38F9B6D5E05E}" presName="conn2-1" presStyleLbl="parChTrans1D3" presStyleIdx="3" presStyleCnt="15"/>
      <dgm:spPr/>
      <dgm:t>
        <a:bodyPr/>
        <a:lstStyle/>
        <a:p>
          <a:endParaRPr lang="en-US"/>
        </a:p>
      </dgm:t>
    </dgm:pt>
    <dgm:pt modelId="{623B0243-6E0A-BB46-AF8E-372530468D04}" type="pres">
      <dgm:prSet presAssocID="{0F27D45E-16D0-9B41-BF84-38F9B6D5E05E}" presName="connTx" presStyleLbl="parChTrans1D3" presStyleIdx="3" presStyleCnt="15"/>
      <dgm:spPr/>
      <dgm:t>
        <a:bodyPr/>
        <a:lstStyle/>
        <a:p>
          <a:endParaRPr lang="en-US"/>
        </a:p>
      </dgm:t>
    </dgm:pt>
    <dgm:pt modelId="{DC647498-3358-7246-ACD7-C3F407889F90}" type="pres">
      <dgm:prSet presAssocID="{92204147-7A2E-4640-8F08-DB1366C5295B}" presName="root2" presStyleCnt="0"/>
      <dgm:spPr/>
    </dgm:pt>
    <dgm:pt modelId="{F88D9A73-1062-CC43-8340-BA9B0982DC95}" type="pres">
      <dgm:prSet presAssocID="{92204147-7A2E-4640-8F08-DB1366C5295B}" presName="LevelTwoTextNode" presStyleLbl="node3" presStyleIdx="3" presStyleCnt="15" custScaleX="126488" custScaleY="34750" custLinFactNeighborX="-23372" custLinFactNeighborY="-2148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C5BA42D-20CC-284E-8A3D-5E0D0AC10C9E}" type="pres">
      <dgm:prSet presAssocID="{92204147-7A2E-4640-8F08-DB1366C5295B}" presName="level3hierChild" presStyleCnt="0"/>
      <dgm:spPr/>
    </dgm:pt>
    <dgm:pt modelId="{9A4DE623-5E32-244C-8F63-FA7A470C49AE}" type="pres">
      <dgm:prSet presAssocID="{50AD9EBF-903E-EA4A-8A68-0B4E0BF15923}" presName="conn2-1" presStyleLbl="parChTrans1D4" presStyleIdx="2" presStyleCnt="7"/>
      <dgm:spPr/>
      <dgm:t>
        <a:bodyPr/>
        <a:lstStyle/>
        <a:p>
          <a:endParaRPr lang="en-US"/>
        </a:p>
      </dgm:t>
    </dgm:pt>
    <dgm:pt modelId="{2BE0B66E-55DF-E449-A834-3F2DC09658DA}" type="pres">
      <dgm:prSet presAssocID="{50AD9EBF-903E-EA4A-8A68-0B4E0BF15923}" presName="connTx" presStyleLbl="parChTrans1D4" presStyleIdx="2" presStyleCnt="7"/>
      <dgm:spPr/>
      <dgm:t>
        <a:bodyPr/>
        <a:lstStyle/>
        <a:p>
          <a:endParaRPr lang="en-US"/>
        </a:p>
      </dgm:t>
    </dgm:pt>
    <dgm:pt modelId="{B0B1E087-18F2-D143-9FA0-F9B6E41F48A2}" type="pres">
      <dgm:prSet presAssocID="{1D1F2861-1AB1-234C-90C0-B7A1D7522898}" presName="root2" presStyleCnt="0"/>
      <dgm:spPr/>
    </dgm:pt>
    <dgm:pt modelId="{335B7EEA-44A9-9849-B7E4-8DC38CB3ED3A}" type="pres">
      <dgm:prSet presAssocID="{1D1F2861-1AB1-234C-90C0-B7A1D7522898}" presName="LevelTwoTextNode" presStyleLbl="node4" presStyleIdx="2" presStyleCnt="7" custScaleX="110569" custScaleY="38225" custLinFactNeighborX="26798" custLinFactNeighborY="-2873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2538C54-7741-1346-A625-C30618FA104A}" type="pres">
      <dgm:prSet presAssocID="{1D1F2861-1AB1-234C-90C0-B7A1D7522898}" presName="level3hierChild" presStyleCnt="0"/>
      <dgm:spPr/>
    </dgm:pt>
    <dgm:pt modelId="{91D92A0A-B4AF-DE4C-9A7C-DA796A979605}" type="pres">
      <dgm:prSet presAssocID="{B03BD185-0F85-7243-9942-B1B38AA9A5F3}" presName="conn2-1" presStyleLbl="parChTrans1D4" presStyleIdx="3" presStyleCnt="7"/>
      <dgm:spPr/>
      <dgm:t>
        <a:bodyPr/>
        <a:lstStyle/>
        <a:p>
          <a:endParaRPr lang="en-US"/>
        </a:p>
      </dgm:t>
    </dgm:pt>
    <dgm:pt modelId="{8A8BE60E-A597-354E-AFD0-F8EF36947381}" type="pres">
      <dgm:prSet presAssocID="{B03BD185-0F85-7243-9942-B1B38AA9A5F3}" presName="connTx" presStyleLbl="parChTrans1D4" presStyleIdx="3" presStyleCnt="7"/>
      <dgm:spPr/>
      <dgm:t>
        <a:bodyPr/>
        <a:lstStyle/>
        <a:p>
          <a:endParaRPr lang="en-US"/>
        </a:p>
      </dgm:t>
    </dgm:pt>
    <dgm:pt modelId="{4A525124-D1FF-A24F-A986-56CFE611BC47}" type="pres">
      <dgm:prSet presAssocID="{46705F88-BBDA-ED41-AB31-04E5575F9DBF}" presName="root2" presStyleCnt="0"/>
      <dgm:spPr/>
    </dgm:pt>
    <dgm:pt modelId="{F0430513-6A91-024C-A5D9-9161454835B1}" type="pres">
      <dgm:prSet presAssocID="{46705F88-BBDA-ED41-AB31-04E5575F9DBF}" presName="LevelTwoTextNode" presStyleLbl="node4" presStyleIdx="3" presStyleCnt="7" custScaleX="312782" custScaleY="36618" custLinFactNeighborX="-26603" custLinFactNeighborY="-2028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BF48C5D-5298-C54B-8C81-90599F0EB7C8}" type="pres">
      <dgm:prSet presAssocID="{46705F88-BBDA-ED41-AB31-04E5575F9DBF}" presName="level3hierChild" presStyleCnt="0"/>
      <dgm:spPr/>
    </dgm:pt>
    <dgm:pt modelId="{1AA89106-79B8-0B41-BCE0-B6A51C581A38}" type="pres">
      <dgm:prSet presAssocID="{221FE11B-D173-C342-99C1-16BE1A93D786}" presName="conn2-1" presStyleLbl="parChTrans1D4" presStyleIdx="4" presStyleCnt="7"/>
      <dgm:spPr/>
      <dgm:t>
        <a:bodyPr/>
        <a:lstStyle/>
        <a:p>
          <a:endParaRPr lang="en-US"/>
        </a:p>
      </dgm:t>
    </dgm:pt>
    <dgm:pt modelId="{301663C7-2E8C-E94D-86E9-C08C6B39B488}" type="pres">
      <dgm:prSet presAssocID="{221FE11B-D173-C342-99C1-16BE1A93D786}" presName="connTx" presStyleLbl="parChTrans1D4" presStyleIdx="4" presStyleCnt="7"/>
      <dgm:spPr/>
      <dgm:t>
        <a:bodyPr/>
        <a:lstStyle/>
        <a:p>
          <a:endParaRPr lang="en-US"/>
        </a:p>
      </dgm:t>
    </dgm:pt>
    <dgm:pt modelId="{469E4F49-64EA-074A-9A24-2490CF074A4B}" type="pres">
      <dgm:prSet presAssocID="{23968B00-FDCB-AA40-9B21-D87CA4212D3F}" presName="root2" presStyleCnt="0"/>
      <dgm:spPr/>
    </dgm:pt>
    <dgm:pt modelId="{82A05D95-E8DF-AE45-A3DB-21CB47845598}" type="pres">
      <dgm:prSet presAssocID="{23968B00-FDCB-AA40-9B21-D87CA4212D3F}" presName="LevelTwoTextNode" presStyleLbl="node4" presStyleIdx="4" presStyleCnt="7" custScaleX="124897" custScaleY="37469" custLinFactNeighborX="-37557" custLinFactNeighborY="-1761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20B44CC-3DE3-CD47-8ED6-56B1F07462A7}" type="pres">
      <dgm:prSet presAssocID="{23968B00-FDCB-AA40-9B21-D87CA4212D3F}" presName="level3hierChild" presStyleCnt="0"/>
      <dgm:spPr/>
    </dgm:pt>
    <dgm:pt modelId="{42229719-09F7-AB4F-A4A9-3CFCE4106592}" type="pres">
      <dgm:prSet presAssocID="{E4E94B52-6582-2248-A164-9BA93E8BFEAD}" presName="conn2-1" presStyleLbl="parChTrans1D2" presStyleIdx="2" presStyleCnt="5"/>
      <dgm:spPr/>
      <dgm:t>
        <a:bodyPr/>
        <a:lstStyle/>
        <a:p>
          <a:endParaRPr lang="en-US"/>
        </a:p>
      </dgm:t>
    </dgm:pt>
    <dgm:pt modelId="{6947DCBF-0A72-D042-8E54-53A91F839B48}" type="pres">
      <dgm:prSet presAssocID="{E4E94B52-6582-2248-A164-9BA93E8BFEAD}" presName="connTx" presStyleLbl="parChTrans1D2" presStyleIdx="2" presStyleCnt="5"/>
      <dgm:spPr/>
      <dgm:t>
        <a:bodyPr/>
        <a:lstStyle/>
        <a:p>
          <a:endParaRPr lang="en-US"/>
        </a:p>
      </dgm:t>
    </dgm:pt>
    <dgm:pt modelId="{16130719-2910-1946-9514-A8CD94092D05}" type="pres">
      <dgm:prSet presAssocID="{DDB6BB85-1247-6747-ABAB-0A3BA37FAC4B}" presName="root2" presStyleCnt="0"/>
      <dgm:spPr/>
    </dgm:pt>
    <dgm:pt modelId="{6D6E8DF3-F57B-2448-8EBD-8929531BF258}" type="pres">
      <dgm:prSet presAssocID="{DDB6BB85-1247-6747-ABAB-0A3BA37FAC4B}" presName="LevelTwoTextNode" presStyleLbl="node2" presStyleIdx="2" presStyleCnt="5" custScaleX="131142" custScaleY="37469" custLinFactNeighborX="-11938" custLinFactNeighborY="-1955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FCADCE7-BE2B-8E42-A76F-582193B14BE9}" type="pres">
      <dgm:prSet presAssocID="{DDB6BB85-1247-6747-ABAB-0A3BA37FAC4B}" presName="level3hierChild" presStyleCnt="0"/>
      <dgm:spPr/>
    </dgm:pt>
    <dgm:pt modelId="{CBA53389-9DF4-CC4A-8707-C12D1248DAE3}" type="pres">
      <dgm:prSet presAssocID="{B47A6852-90C4-824F-BC67-27F99A019B9F}" presName="conn2-1" presStyleLbl="parChTrans1D3" presStyleIdx="4" presStyleCnt="15"/>
      <dgm:spPr/>
      <dgm:t>
        <a:bodyPr/>
        <a:lstStyle/>
        <a:p>
          <a:endParaRPr lang="en-US"/>
        </a:p>
      </dgm:t>
    </dgm:pt>
    <dgm:pt modelId="{D97F952E-3397-E943-BC66-0C41C9D3B8F8}" type="pres">
      <dgm:prSet presAssocID="{B47A6852-90C4-824F-BC67-27F99A019B9F}" presName="connTx" presStyleLbl="parChTrans1D3" presStyleIdx="4" presStyleCnt="15"/>
      <dgm:spPr/>
      <dgm:t>
        <a:bodyPr/>
        <a:lstStyle/>
        <a:p>
          <a:endParaRPr lang="en-US"/>
        </a:p>
      </dgm:t>
    </dgm:pt>
    <dgm:pt modelId="{869729D8-F92F-7845-8A8C-0A8EDF73C7D3}" type="pres">
      <dgm:prSet presAssocID="{990320CE-E272-1A4A-9969-DAC74D961569}" presName="root2" presStyleCnt="0"/>
      <dgm:spPr/>
    </dgm:pt>
    <dgm:pt modelId="{BFA87708-5A93-AC43-83D5-FB1E2EA0EFA3}" type="pres">
      <dgm:prSet presAssocID="{990320CE-E272-1A4A-9969-DAC74D961569}" presName="LevelTwoTextNode" presStyleLbl="node3" presStyleIdx="4" presStyleCnt="15" custScaleX="312242" custScaleY="37469" custLinFactNeighborX="-37938" custLinFactNeighborY="-960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6F1AB02-674D-B048-AF5F-E7F140EA7410}" type="pres">
      <dgm:prSet presAssocID="{990320CE-E272-1A4A-9969-DAC74D961569}" presName="level3hierChild" presStyleCnt="0"/>
      <dgm:spPr/>
    </dgm:pt>
    <dgm:pt modelId="{459A8E1C-2CDC-A440-A7D2-6158E1DA9867}" type="pres">
      <dgm:prSet presAssocID="{6DAFB82E-3E7E-2A4E-A31B-7CA24327EA8A}" presName="conn2-1" presStyleLbl="parChTrans1D3" presStyleIdx="5" presStyleCnt="15"/>
      <dgm:spPr/>
      <dgm:t>
        <a:bodyPr/>
        <a:lstStyle/>
        <a:p>
          <a:endParaRPr lang="en-US"/>
        </a:p>
      </dgm:t>
    </dgm:pt>
    <dgm:pt modelId="{905AEFC5-9437-284D-81D3-CEB5DA8E057A}" type="pres">
      <dgm:prSet presAssocID="{6DAFB82E-3E7E-2A4E-A31B-7CA24327EA8A}" presName="connTx" presStyleLbl="parChTrans1D3" presStyleIdx="5" presStyleCnt="15"/>
      <dgm:spPr/>
      <dgm:t>
        <a:bodyPr/>
        <a:lstStyle/>
        <a:p>
          <a:endParaRPr lang="en-US"/>
        </a:p>
      </dgm:t>
    </dgm:pt>
    <dgm:pt modelId="{00CCDFF7-FCA3-FA4F-94F9-446DE38712AD}" type="pres">
      <dgm:prSet presAssocID="{F9A84BA8-5F1E-154A-9BBE-EDA4CABED4C0}" presName="root2" presStyleCnt="0"/>
      <dgm:spPr/>
    </dgm:pt>
    <dgm:pt modelId="{54625073-A905-9F4F-9693-2BEA47D5EE54}" type="pres">
      <dgm:prSet presAssocID="{F9A84BA8-5F1E-154A-9BBE-EDA4CABED4C0}" presName="LevelTwoTextNode" presStyleLbl="node3" presStyleIdx="5" presStyleCnt="15" custScaleX="140509" custScaleY="37469" custLinFactNeighborX="-33540" custLinFactNeighborY="-1665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1219AA1-D695-0F47-A22E-6A33DD6C118B}" type="pres">
      <dgm:prSet presAssocID="{F9A84BA8-5F1E-154A-9BBE-EDA4CABED4C0}" presName="level3hierChild" presStyleCnt="0"/>
      <dgm:spPr/>
    </dgm:pt>
    <dgm:pt modelId="{48CB0A08-8C20-E249-A070-2656B3234C6F}" type="pres">
      <dgm:prSet presAssocID="{9F92DFF3-9859-2144-A3F4-BBD6BB4C6F8E}" presName="conn2-1" presStyleLbl="parChTrans1D4" presStyleIdx="5" presStyleCnt="7"/>
      <dgm:spPr/>
      <dgm:t>
        <a:bodyPr/>
        <a:lstStyle/>
        <a:p>
          <a:endParaRPr lang="en-US"/>
        </a:p>
      </dgm:t>
    </dgm:pt>
    <dgm:pt modelId="{228E5F99-1166-794B-B7F2-974F9D1ABD26}" type="pres">
      <dgm:prSet presAssocID="{9F92DFF3-9859-2144-A3F4-BBD6BB4C6F8E}" presName="connTx" presStyleLbl="parChTrans1D4" presStyleIdx="5" presStyleCnt="7"/>
      <dgm:spPr/>
      <dgm:t>
        <a:bodyPr/>
        <a:lstStyle/>
        <a:p>
          <a:endParaRPr lang="en-US"/>
        </a:p>
      </dgm:t>
    </dgm:pt>
    <dgm:pt modelId="{83A468E8-D38C-5D4D-8038-C3F3C5D746BB}" type="pres">
      <dgm:prSet presAssocID="{21EED098-F1D9-E74C-9394-DD80631E38F2}" presName="root2" presStyleCnt="0"/>
      <dgm:spPr/>
    </dgm:pt>
    <dgm:pt modelId="{D9650302-9BA7-234D-9DA6-05C6DE373FA1}" type="pres">
      <dgm:prSet presAssocID="{21EED098-F1D9-E74C-9394-DD80631E38F2}" presName="LevelTwoTextNode" presStyleLbl="node4" presStyleIdx="5" presStyleCnt="7" custScaleX="366183" custScaleY="36656" custLinFactNeighborX="-55326" custLinFactNeighborY="-1098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58B439E-A511-384D-A21B-CCBDEF13D623}" type="pres">
      <dgm:prSet presAssocID="{21EED098-F1D9-E74C-9394-DD80631E38F2}" presName="level3hierChild" presStyleCnt="0"/>
      <dgm:spPr/>
    </dgm:pt>
    <dgm:pt modelId="{06C3B5BE-6E91-3048-8E80-8AA099A9B9A4}" type="pres">
      <dgm:prSet presAssocID="{F5718DE6-D63B-FD41-85B1-B9127B821BBD}" presName="conn2-1" presStyleLbl="parChTrans1D4" presStyleIdx="6" presStyleCnt="7"/>
      <dgm:spPr/>
      <dgm:t>
        <a:bodyPr/>
        <a:lstStyle/>
        <a:p>
          <a:endParaRPr lang="en-US"/>
        </a:p>
      </dgm:t>
    </dgm:pt>
    <dgm:pt modelId="{5BAFFE8D-D7DE-744D-8340-82107579A67C}" type="pres">
      <dgm:prSet presAssocID="{F5718DE6-D63B-FD41-85B1-B9127B821BBD}" presName="connTx" presStyleLbl="parChTrans1D4" presStyleIdx="6" presStyleCnt="7"/>
      <dgm:spPr/>
      <dgm:t>
        <a:bodyPr/>
        <a:lstStyle/>
        <a:p>
          <a:endParaRPr lang="en-US"/>
        </a:p>
      </dgm:t>
    </dgm:pt>
    <dgm:pt modelId="{6F49E8C1-9692-394A-93C6-B572D7E39468}" type="pres">
      <dgm:prSet presAssocID="{1A723A04-4300-974B-9C29-7DF7CA2F9AD9}" presName="root2" presStyleCnt="0"/>
      <dgm:spPr/>
    </dgm:pt>
    <dgm:pt modelId="{404C81FF-7C6C-6048-9E2C-9ACE5814B022}" type="pres">
      <dgm:prSet presAssocID="{1A723A04-4300-974B-9C29-7DF7CA2F9AD9}" presName="LevelTwoTextNode" presStyleLbl="node4" presStyleIdx="6" presStyleCnt="7" custScaleX="343466" custScaleY="75562" custLinFactNeighborX="-55326" custLinFactNeighborY="-725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4753D3A-6A90-6C43-8FE0-EB0EB700AEA0}" type="pres">
      <dgm:prSet presAssocID="{1A723A04-4300-974B-9C29-7DF7CA2F9AD9}" presName="level3hierChild" presStyleCnt="0"/>
      <dgm:spPr/>
    </dgm:pt>
    <dgm:pt modelId="{4D12767A-F578-3845-85E1-CC8466D0E030}" type="pres">
      <dgm:prSet presAssocID="{D518B2B0-7098-CF48-B48C-070C18B03068}" presName="conn2-1" presStyleLbl="parChTrans1D3" presStyleIdx="6" presStyleCnt="15"/>
      <dgm:spPr/>
      <dgm:t>
        <a:bodyPr/>
        <a:lstStyle/>
        <a:p>
          <a:endParaRPr lang="en-US"/>
        </a:p>
      </dgm:t>
    </dgm:pt>
    <dgm:pt modelId="{A86EBE30-DF03-5144-A64F-E479F7D7DD0A}" type="pres">
      <dgm:prSet presAssocID="{D518B2B0-7098-CF48-B48C-070C18B03068}" presName="connTx" presStyleLbl="parChTrans1D3" presStyleIdx="6" presStyleCnt="15"/>
      <dgm:spPr/>
      <dgm:t>
        <a:bodyPr/>
        <a:lstStyle/>
        <a:p>
          <a:endParaRPr lang="en-US"/>
        </a:p>
      </dgm:t>
    </dgm:pt>
    <dgm:pt modelId="{2897FA21-11CD-2B46-87D3-C73BAE713972}" type="pres">
      <dgm:prSet presAssocID="{4CEBBA60-FB98-9C45-B722-21E52ED2F75D}" presName="root2" presStyleCnt="0"/>
      <dgm:spPr/>
    </dgm:pt>
    <dgm:pt modelId="{82861485-6C37-A240-9463-8F307D7C78A9}" type="pres">
      <dgm:prSet presAssocID="{4CEBBA60-FB98-9C45-B722-21E52ED2F75D}" presName="LevelTwoTextNode" presStyleLbl="node3" presStyleIdx="6" presStyleCnt="15" custScaleX="293507" custScaleY="37469" custLinFactNeighborX="-37304" custLinFactNeighborY="-484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3444F2B-5E3D-4349-9A19-E00AAD7C6CF2}" type="pres">
      <dgm:prSet presAssocID="{4CEBBA60-FB98-9C45-B722-21E52ED2F75D}" presName="level3hierChild" presStyleCnt="0"/>
      <dgm:spPr/>
    </dgm:pt>
    <dgm:pt modelId="{E01C25E1-0775-2F43-95E7-BBD8EFF1219E}" type="pres">
      <dgm:prSet presAssocID="{1ABED491-9C4C-F644-B737-DC9C8D57D23E}" presName="conn2-1" presStyleLbl="parChTrans1D2" presStyleIdx="3" presStyleCnt="5"/>
      <dgm:spPr/>
      <dgm:t>
        <a:bodyPr/>
        <a:lstStyle/>
        <a:p>
          <a:endParaRPr lang="en-US"/>
        </a:p>
      </dgm:t>
    </dgm:pt>
    <dgm:pt modelId="{482AA2A3-B8DA-F24F-AED5-4DB6DCA5A16C}" type="pres">
      <dgm:prSet presAssocID="{1ABED491-9C4C-F644-B737-DC9C8D57D23E}" presName="connTx" presStyleLbl="parChTrans1D2" presStyleIdx="3" presStyleCnt="5"/>
      <dgm:spPr/>
      <dgm:t>
        <a:bodyPr/>
        <a:lstStyle/>
        <a:p>
          <a:endParaRPr lang="en-US"/>
        </a:p>
      </dgm:t>
    </dgm:pt>
    <dgm:pt modelId="{F951AED6-6C11-F347-A0E8-A98D279BE1BB}" type="pres">
      <dgm:prSet presAssocID="{80E99079-F3BC-1F4D-811E-C29763198E79}" presName="root2" presStyleCnt="0"/>
      <dgm:spPr/>
    </dgm:pt>
    <dgm:pt modelId="{46CD0979-2338-E346-81AD-251A0C956750}" type="pres">
      <dgm:prSet presAssocID="{80E99079-F3BC-1F4D-811E-C29763198E79}" presName="LevelTwoTextNode" presStyleLbl="node2" presStyleIdx="3" presStyleCnt="5" custScaleX="122180" custScaleY="36618" custLinFactX="87240" custLinFactNeighborX="100000" custLinFactNeighborY="-3118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B8D8E57-69EA-0D42-82F3-67F0803AFC9D}" type="pres">
      <dgm:prSet presAssocID="{80E99079-F3BC-1F4D-811E-C29763198E79}" presName="level3hierChild" presStyleCnt="0"/>
      <dgm:spPr/>
    </dgm:pt>
    <dgm:pt modelId="{D3DE96A7-3EBB-734C-958F-00FD62ED52F7}" type="pres">
      <dgm:prSet presAssocID="{21EE629D-FBF3-7F4A-805D-4096D073671A}" presName="conn2-1" presStyleLbl="parChTrans1D3" presStyleIdx="7" presStyleCnt="15"/>
      <dgm:spPr/>
      <dgm:t>
        <a:bodyPr/>
        <a:lstStyle/>
        <a:p>
          <a:endParaRPr lang="en-US"/>
        </a:p>
      </dgm:t>
    </dgm:pt>
    <dgm:pt modelId="{AFB57F72-678C-8A40-B51F-8D46EF080C6C}" type="pres">
      <dgm:prSet presAssocID="{21EE629D-FBF3-7F4A-805D-4096D073671A}" presName="connTx" presStyleLbl="parChTrans1D3" presStyleIdx="7" presStyleCnt="15"/>
      <dgm:spPr/>
      <dgm:t>
        <a:bodyPr/>
        <a:lstStyle/>
        <a:p>
          <a:endParaRPr lang="en-US"/>
        </a:p>
      </dgm:t>
    </dgm:pt>
    <dgm:pt modelId="{90F2C1F3-7B14-9D42-AEDD-AA11B0C80B00}" type="pres">
      <dgm:prSet presAssocID="{68BAC9C1-C715-614D-A19A-E6DCE66D4F9D}" presName="root2" presStyleCnt="0"/>
      <dgm:spPr/>
    </dgm:pt>
    <dgm:pt modelId="{24CDA3A9-1EB2-294A-AA01-D19D14393374}" type="pres">
      <dgm:prSet presAssocID="{68BAC9C1-C715-614D-A19A-E6DCE66D4F9D}" presName="LevelTwoTextNode" presStyleLbl="node3" presStyleIdx="7" presStyleCnt="15" custScaleX="133462" custScaleY="35590" custLinFactX="100000" custLinFactNeighborX="178317" custLinFactNeighborY="-120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D84A043-46EB-D141-A07D-C238090ECA1A}" type="pres">
      <dgm:prSet presAssocID="{68BAC9C1-C715-614D-A19A-E6DCE66D4F9D}" presName="level3hierChild" presStyleCnt="0"/>
      <dgm:spPr/>
    </dgm:pt>
    <dgm:pt modelId="{D9BEEF84-F248-2A4B-A7D8-D57953993605}" type="pres">
      <dgm:prSet presAssocID="{F513AD3E-6EB9-5C40-A78B-1B53D5D93CA6}" presName="conn2-1" presStyleLbl="parChTrans1D3" presStyleIdx="8" presStyleCnt="15"/>
      <dgm:spPr/>
      <dgm:t>
        <a:bodyPr/>
        <a:lstStyle/>
        <a:p>
          <a:endParaRPr lang="en-US"/>
        </a:p>
      </dgm:t>
    </dgm:pt>
    <dgm:pt modelId="{9351D8C0-D56A-204D-B152-2486236C0E68}" type="pres">
      <dgm:prSet presAssocID="{F513AD3E-6EB9-5C40-A78B-1B53D5D93CA6}" presName="connTx" presStyleLbl="parChTrans1D3" presStyleIdx="8" presStyleCnt="15"/>
      <dgm:spPr/>
      <dgm:t>
        <a:bodyPr/>
        <a:lstStyle/>
        <a:p>
          <a:endParaRPr lang="en-US"/>
        </a:p>
      </dgm:t>
    </dgm:pt>
    <dgm:pt modelId="{105DE892-48BC-CC41-99B5-16C410FD8DEE}" type="pres">
      <dgm:prSet presAssocID="{FA96A84D-6D64-924E-BF95-F5628E329B54}" presName="root2" presStyleCnt="0"/>
      <dgm:spPr/>
    </dgm:pt>
    <dgm:pt modelId="{35BFDE19-2BC0-894C-BFA9-E62CFBD5EDFD}" type="pres">
      <dgm:prSet presAssocID="{FA96A84D-6D64-924E-BF95-F5628E329B54}" presName="LevelTwoTextNode" presStyleLbl="node3" presStyleIdx="8" presStyleCnt="15" custScaleX="74146" custScaleY="35590" custLinFactX="100000" custLinFactNeighborX="178317" custLinFactNeighborY="-1991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DE083B0-2A6A-4946-87A1-E408182F38C3}" type="pres">
      <dgm:prSet presAssocID="{FA96A84D-6D64-924E-BF95-F5628E329B54}" presName="level3hierChild" presStyleCnt="0"/>
      <dgm:spPr/>
    </dgm:pt>
    <dgm:pt modelId="{C860B6D9-DFC9-1B4D-BEB7-BD7C7A5D0CAC}" type="pres">
      <dgm:prSet presAssocID="{09E396F5-3A1A-C642-9199-AEB57EF9A638}" presName="conn2-1" presStyleLbl="parChTrans1D3" presStyleIdx="9" presStyleCnt="15"/>
      <dgm:spPr/>
      <dgm:t>
        <a:bodyPr/>
        <a:lstStyle/>
        <a:p>
          <a:endParaRPr lang="en-US"/>
        </a:p>
      </dgm:t>
    </dgm:pt>
    <dgm:pt modelId="{46E68488-BF4E-0640-8E29-E8BCEEDA38F9}" type="pres">
      <dgm:prSet presAssocID="{09E396F5-3A1A-C642-9199-AEB57EF9A638}" presName="connTx" presStyleLbl="parChTrans1D3" presStyleIdx="9" presStyleCnt="15"/>
      <dgm:spPr/>
      <dgm:t>
        <a:bodyPr/>
        <a:lstStyle/>
        <a:p>
          <a:endParaRPr lang="en-US"/>
        </a:p>
      </dgm:t>
    </dgm:pt>
    <dgm:pt modelId="{F7A0AB38-1116-3843-B37D-E030872E4368}" type="pres">
      <dgm:prSet presAssocID="{976F45F4-9882-4946-96F4-BCF22A58F1CC}" presName="root2" presStyleCnt="0"/>
      <dgm:spPr/>
    </dgm:pt>
    <dgm:pt modelId="{A71E914F-B02D-3447-A533-AF40508584ED}" type="pres">
      <dgm:prSet presAssocID="{976F45F4-9882-4946-96F4-BCF22A58F1CC}" presName="LevelTwoTextNode" presStyleLbl="node3" presStyleIdx="9" presStyleCnt="15" custScaleX="152576" custScaleY="36618" custLinFactX="100000" custLinFactNeighborX="178317" custLinFactNeighborY="-247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857C791-1271-0F4D-A2F0-6DCC8F18FEA5}" type="pres">
      <dgm:prSet presAssocID="{976F45F4-9882-4946-96F4-BCF22A58F1CC}" presName="level3hierChild" presStyleCnt="0"/>
      <dgm:spPr/>
    </dgm:pt>
    <dgm:pt modelId="{60C4C661-1D72-E643-9E36-969F5EF31FD1}" type="pres">
      <dgm:prSet presAssocID="{31BA53CF-726C-DA40-895E-7453E6777CCC}" presName="conn2-1" presStyleLbl="parChTrans1D2" presStyleIdx="4" presStyleCnt="5"/>
      <dgm:spPr/>
      <dgm:t>
        <a:bodyPr/>
        <a:lstStyle/>
        <a:p>
          <a:endParaRPr lang="en-US"/>
        </a:p>
      </dgm:t>
    </dgm:pt>
    <dgm:pt modelId="{8E09A2B8-DE70-1944-B49B-DBE9F4B65346}" type="pres">
      <dgm:prSet presAssocID="{31BA53CF-726C-DA40-895E-7453E6777CCC}" presName="connTx" presStyleLbl="parChTrans1D2" presStyleIdx="4" presStyleCnt="5"/>
      <dgm:spPr/>
      <dgm:t>
        <a:bodyPr/>
        <a:lstStyle/>
        <a:p>
          <a:endParaRPr lang="en-US"/>
        </a:p>
      </dgm:t>
    </dgm:pt>
    <dgm:pt modelId="{C8A60347-7468-2C46-A9FC-570808A3857C}" type="pres">
      <dgm:prSet presAssocID="{8A5F10A4-7015-4043-B14D-66227C8C90D6}" presName="root2" presStyleCnt="0"/>
      <dgm:spPr/>
    </dgm:pt>
    <dgm:pt modelId="{DDC98962-267E-854C-8AA6-0EEE547210EB}" type="pres">
      <dgm:prSet presAssocID="{8A5F10A4-7015-4043-B14D-66227C8C90D6}" presName="LevelTwoTextNode" presStyleLbl="node2" presStyleIdx="4" presStyleCnt="5" custScaleX="163121" custScaleY="38556" custLinFactY="-32524" custLinFactNeighborX="-7583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AE4F762-DD20-9F4D-B86D-3A5C6631B10C}" type="pres">
      <dgm:prSet presAssocID="{8A5F10A4-7015-4043-B14D-66227C8C90D6}" presName="level3hierChild" presStyleCnt="0"/>
      <dgm:spPr/>
    </dgm:pt>
    <dgm:pt modelId="{D2780B86-5498-5348-B1BD-3D442EB2B5CE}" type="pres">
      <dgm:prSet presAssocID="{D6F7C819-3881-8D45-B5DD-453F558E358F}" presName="conn2-1" presStyleLbl="parChTrans1D3" presStyleIdx="10" presStyleCnt="15"/>
      <dgm:spPr/>
      <dgm:t>
        <a:bodyPr/>
        <a:lstStyle/>
        <a:p>
          <a:endParaRPr lang="en-US"/>
        </a:p>
      </dgm:t>
    </dgm:pt>
    <dgm:pt modelId="{4E48449A-63C3-8444-B81A-8725EA68BB10}" type="pres">
      <dgm:prSet presAssocID="{D6F7C819-3881-8D45-B5DD-453F558E358F}" presName="connTx" presStyleLbl="parChTrans1D3" presStyleIdx="10" presStyleCnt="15"/>
      <dgm:spPr/>
      <dgm:t>
        <a:bodyPr/>
        <a:lstStyle/>
        <a:p>
          <a:endParaRPr lang="en-US"/>
        </a:p>
      </dgm:t>
    </dgm:pt>
    <dgm:pt modelId="{32578496-D482-F34B-AEEE-AF87D7859C5F}" type="pres">
      <dgm:prSet presAssocID="{28B45CB3-8972-5D42-9BE5-AE46A3C7963E}" presName="root2" presStyleCnt="0"/>
      <dgm:spPr/>
    </dgm:pt>
    <dgm:pt modelId="{9B5BE53F-D5DE-B647-B7B2-57066FCCF68E}" type="pres">
      <dgm:prSet presAssocID="{28B45CB3-8972-5D42-9BE5-AE46A3C7963E}" presName="LevelTwoTextNode" presStyleLbl="node3" presStyleIdx="10" presStyleCnt="15" custScaleX="198349" custScaleY="36618" custLinFactNeighborX="20737" custLinFactNeighborY="-5753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AAF611A-5AC6-934A-A124-63B4D07E17BA}" type="pres">
      <dgm:prSet presAssocID="{28B45CB3-8972-5D42-9BE5-AE46A3C7963E}" presName="level3hierChild" presStyleCnt="0"/>
      <dgm:spPr/>
    </dgm:pt>
    <dgm:pt modelId="{EF0E0CFD-8A4F-0747-8280-14285A0387F5}" type="pres">
      <dgm:prSet presAssocID="{434728E3-B450-2B4E-A831-4777FBAD2945}" presName="conn2-1" presStyleLbl="parChTrans1D3" presStyleIdx="11" presStyleCnt="15"/>
      <dgm:spPr/>
      <dgm:t>
        <a:bodyPr/>
        <a:lstStyle/>
        <a:p>
          <a:endParaRPr lang="en-US"/>
        </a:p>
      </dgm:t>
    </dgm:pt>
    <dgm:pt modelId="{64783337-87D1-9241-A274-E0F205F7D7A7}" type="pres">
      <dgm:prSet presAssocID="{434728E3-B450-2B4E-A831-4777FBAD2945}" presName="connTx" presStyleLbl="parChTrans1D3" presStyleIdx="11" presStyleCnt="15"/>
      <dgm:spPr/>
      <dgm:t>
        <a:bodyPr/>
        <a:lstStyle/>
        <a:p>
          <a:endParaRPr lang="en-US"/>
        </a:p>
      </dgm:t>
    </dgm:pt>
    <dgm:pt modelId="{7A3EB940-49CC-4B41-A135-D227064774F2}" type="pres">
      <dgm:prSet presAssocID="{DBAE1EEF-D1B5-7740-970D-3A4357C67479}" presName="root2" presStyleCnt="0"/>
      <dgm:spPr/>
    </dgm:pt>
    <dgm:pt modelId="{846C7533-4030-6948-850D-8FE23B374EA2}" type="pres">
      <dgm:prSet presAssocID="{DBAE1EEF-D1B5-7740-970D-3A4357C67479}" presName="LevelTwoTextNode" presStyleLbl="node3" presStyleIdx="11" presStyleCnt="15" custScaleX="207608" custScaleY="35590" custLinFactNeighborX="20737" custLinFactNeighborY="-4811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901FC73-F067-2C49-A1DC-4CC3E570C40D}" type="pres">
      <dgm:prSet presAssocID="{DBAE1EEF-D1B5-7740-970D-3A4357C67479}" presName="level3hierChild" presStyleCnt="0"/>
      <dgm:spPr/>
    </dgm:pt>
    <dgm:pt modelId="{5715EEDC-9557-1E46-ABF9-C63AA7A098AA}" type="pres">
      <dgm:prSet presAssocID="{298279C0-A047-F844-AEB6-20C4ECFA13A6}" presName="conn2-1" presStyleLbl="parChTrans1D3" presStyleIdx="12" presStyleCnt="15"/>
      <dgm:spPr/>
      <dgm:t>
        <a:bodyPr/>
        <a:lstStyle/>
        <a:p>
          <a:endParaRPr lang="en-US"/>
        </a:p>
      </dgm:t>
    </dgm:pt>
    <dgm:pt modelId="{288F89BE-434C-9D44-A86F-FD752FD2C8F9}" type="pres">
      <dgm:prSet presAssocID="{298279C0-A047-F844-AEB6-20C4ECFA13A6}" presName="connTx" presStyleLbl="parChTrans1D3" presStyleIdx="12" presStyleCnt="15"/>
      <dgm:spPr/>
      <dgm:t>
        <a:bodyPr/>
        <a:lstStyle/>
        <a:p>
          <a:endParaRPr lang="en-US"/>
        </a:p>
      </dgm:t>
    </dgm:pt>
    <dgm:pt modelId="{5DB320B2-5E8C-0745-8175-8B6844D04DE9}" type="pres">
      <dgm:prSet presAssocID="{6BB7B6D6-3108-9E4D-8B20-BEA08E021337}" presName="root2" presStyleCnt="0"/>
      <dgm:spPr/>
    </dgm:pt>
    <dgm:pt modelId="{83BA6FB7-59A0-2F44-ADC0-B12A46635E97}" type="pres">
      <dgm:prSet presAssocID="{6BB7B6D6-3108-9E4D-8B20-BEA08E021337}" presName="LevelTwoTextNode" presStyleLbl="node3" presStyleIdx="12" presStyleCnt="15" custScaleX="305153" custScaleY="36618" custLinFactNeighborX="20160" custLinFactNeighborY="-3767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22FFD3C-6E21-E94D-B886-5C1810AC4BBB}" type="pres">
      <dgm:prSet presAssocID="{6BB7B6D6-3108-9E4D-8B20-BEA08E021337}" presName="level3hierChild" presStyleCnt="0"/>
      <dgm:spPr/>
    </dgm:pt>
    <dgm:pt modelId="{91A491E2-8161-214F-AD5B-DBCCDEBE4B19}" type="pres">
      <dgm:prSet presAssocID="{BFD9FE95-D869-EB4A-8274-380EEC019143}" presName="conn2-1" presStyleLbl="parChTrans1D3" presStyleIdx="13" presStyleCnt="15"/>
      <dgm:spPr/>
      <dgm:t>
        <a:bodyPr/>
        <a:lstStyle/>
        <a:p>
          <a:endParaRPr lang="en-US"/>
        </a:p>
      </dgm:t>
    </dgm:pt>
    <dgm:pt modelId="{39F4E2AD-D1FC-5D44-A3BB-AB0DCC40DE6D}" type="pres">
      <dgm:prSet presAssocID="{BFD9FE95-D869-EB4A-8274-380EEC019143}" presName="connTx" presStyleLbl="parChTrans1D3" presStyleIdx="13" presStyleCnt="15"/>
      <dgm:spPr/>
      <dgm:t>
        <a:bodyPr/>
        <a:lstStyle/>
        <a:p>
          <a:endParaRPr lang="en-US"/>
        </a:p>
      </dgm:t>
    </dgm:pt>
    <dgm:pt modelId="{B0410063-007B-AF47-A581-7A8FCA38B786}" type="pres">
      <dgm:prSet presAssocID="{DBCC1462-B18C-9848-8950-257A621F20E8}" presName="root2" presStyleCnt="0"/>
      <dgm:spPr/>
    </dgm:pt>
    <dgm:pt modelId="{9E3D1D2A-4E10-6149-923D-AD706B26680B}" type="pres">
      <dgm:prSet presAssocID="{DBCC1462-B18C-9848-8950-257A621F20E8}" presName="LevelTwoTextNode" presStyleLbl="node3" presStyleIdx="13" presStyleCnt="15" custScaleX="192779" custScaleY="35590" custLinFactNeighborX="20737" custLinFactNeighborY="-3742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84BC2B3-C44F-DE4E-8CC8-5A4372E9DEF2}" type="pres">
      <dgm:prSet presAssocID="{DBCC1462-B18C-9848-8950-257A621F20E8}" presName="level3hierChild" presStyleCnt="0"/>
      <dgm:spPr/>
    </dgm:pt>
    <dgm:pt modelId="{D426A1F0-69FD-AA4D-9DB1-E3D45D90F896}" type="pres">
      <dgm:prSet presAssocID="{C24768F5-661D-BF4F-975B-52C3DBC5E924}" presName="conn2-1" presStyleLbl="parChTrans1D3" presStyleIdx="14" presStyleCnt="15"/>
      <dgm:spPr/>
      <dgm:t>
        <a:bodyPr/>
        <a:lstStyle/>
        <a:p>
          <a:endParaRPr lang="en-US"/>
        </a:p>
      </dgm:t>
    </dgm:pt>
    <dgm:pt modelId="{FEFF9CA0-5C3D-304A-B92D-19AD8D402795}" type="pres">
      <dgm:prSet presAssocID="{C24768F5-661D-BF4F-975B-52C3DBC5E924}" presName="connTx" presStyleLbl="parChTrans1D3" presStyleIdx="14" presStyleCnt="15"/>
      <dgm:spPr/>
      <dgm:t>
        <a:bodyPr/>
        <a:lstStyle/>
        <a:p>
          <a:endParaRPr lang="en-US"/>
        </a:p>
      </dgm:t>
    </dgm:pt>
    <dgm:pt modelId="{EB59DF99-32EA-014B-96F2-66C6F881321B}" type="pres">
      <dgm:prSet presAssocID="{27CAD99F-8F58-D043-BAFD-8D1D1FED0731}" presName="root2" presStyleCnt="0"/>
      <dgm:spPr/>
    </dgm:pt>
    <dgm:pt modelId="{C892F358-7C1C-4841-98C0-480E495008BF}" type="pres">
      <dgm:prSet presAssocID="{27CAD99F-8F58-D043-BAFD-8D1D1FED0731}" presName="LevelTwoTextNode" presStyleLbl="node3" presStyleIdx="14" presStyleCnt="15" custScaleX="207608" custScaleY="35590" custLinFactNeighborX="20737" custLinFactNeighborY="-3308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92E600D-920B-E147-B233-A4C511FE208C}" type="pres">
      <dgm:prSet presAssocID="{27CAD99F-8F58-D043-BAFD-8D1D1FED0731}" presName="level3hierChild" presStyleCnt="0"/>
      <dgm:spPr/>
    </dgm:pt>
  </dgm:ptLst>
  <dgm:cxnLst>
    <dgm:cxn modelId="{C1FF356D-3E97-234F-9771-6427AA9685F8}" type="presOf" srcId="{5A44AE80-CF92-2E44-A305-261F95FE8415}" destId="{E688CB0C-3208-8249-B0E1-9CA38EBB291C}" srcOrd="0" destOrd="0" presId="urn:microsoft.com/office/officeart/2005/8/layout/hierarchy2"/>
    <dgm:cxn modelId="{CF910216-748D-D54D-90C9-83461391C1F9}" type="presOf" srcId="{31BA53CF-726C-DA40-895E-7453E6777CCC}" destId="{60C4C661-1D72-E643-9E36-969F5EF31FD1}" srcOrd="0" destOrd="0" presId="urn:microsoft.com/office/officeart/2005/8/layout/hierarchy2"/>
    <dgm:cxn modelId="{4E5A1D3A-4A85-5247-9044-BF260FB817DB}" type="presOf" srcId="{FF2812E5-C1B3-CC45-9198-703C27D67BED}" destId="{FE066532-ECF7-5F4E-A4C5-21AF91DF6F1C}" srcOrd="1" destOrd="0" presId="urn:microsoft.com/office/officeart/2005/8/layout/hierarchy2"/>
    <dgm:cxn modelId="{F4287B08-7968-584A-B6D9-D1E0585744A1}" type="presOf" srcId="{059F32BF-905D-154B-B180-1E90B1BF63CB}" destId="{B978C6DD-03DA-F146-ACB5-68697D737E1A}" srcOrd="0" destOrd="0" presId="urn:microsoft.com/office/officeart/2005/8/layout/hierarchy2"/>
    <dgm:cxn modelId="{F2C83BC8-7392-3D44-B89D-F942422F5D70}" type="presOf" srcId="{9A94C076-EF47-8146-90E4-925022AB68C2}" destId="{ADA10496-096A-D24A-BDBF-35B67EB1B1D9}" srcOrd="0" destOrd="0" presId="urn:microsoft.com/office/officeart/2005/8/layout/hierarchy2"/>
    <dgm:cxn modelId="{4415F5F8-E4AF-D74F-ACFE-EF284B366665}" type="presOf" srcId="{9B1C47A6-614E-6F4B-BF12-C617991A73D7}" destId="{EDD56A36-956C-A446-9ABB-A69EEA794E10}" srcOrd="0" destOrd="0" presId="urn:microsoft.com/office/officeart/2005/8/layout/hierarchy2"/>
    <dgm:cxn modelId="{509446F9-A432-5148-B6A0-140CA8227A33}" type="presOf" srcId="{F5718DE6-D63B-FD41-85B1-B9127B821BBD}" destId="{06C3B5BE-6E91-3048-8E80-8AA099A9B9A4}" srcOrd="0" destOrd="0" presId="urn:microsoft.com/office/officeart/2005/8/layout/hierarchy2"/>
    <dgm:cxn modelId="{8A102BF2-4685-4A4D-B006-DD069F99D874}" type="presOf" srcId="{B47A6852-90C4-824F-BC67-27F99A019B9F}" destId="{D97F952E-3397-E943-BC66-0C41C9D3B8F8}" srcOrd="1" destOrd="0" presId="urn:microsoft.com/office/officeart/2005/8/layout/hierarchy2"/>
    <dgm:cxn modelId="{5098724D-4BBA-AC49-809C-76D898753838}" srcId="{43766A87-BFE8-5A4C-93AC-797F629EE139}" destId="{3E011A5C-5C79-3A4B-8FBB-FFBD23DFF21A}" srcOrd="0" destOrd="0" parTransId="{059F32BF-905D-154B-B180-1E90B1BF63CB}" sibTransId="{A8D80B53-EED9-7847-88F6-99F0FE94228B}"/>
    <dgm:cxn modelId="{178490CF-646D-6548-AD75-98EDD23053A6}" type="presOf" srcId="{C24768F5-661D-BF4F-975B-52C3DBC5E924}" destId="{FEFF9CA0-5C3D-304A-B92D-19AD8D402795}" srcOrd="1" destOrd="0" presId="urn:microsoft.com/office/officeart/2005/8/layout/hierarchy2"/>
    <dgm:cxn modelId="{DC5E013B-1024-9D48-96B2-6561FA412904}" type="presOf" srcId="{F513AD3E-6EB9-5C40-A78B-1B53D5D93CA6}" destId="{D9BEEF84-F248-2A4B-A7D8-D57953993605}" srcOrd="0" destOrd="0" presId="urn:microsoft.com/office/officeart/2005/8/layout/hierarchy2"/>
    <dgm:cxn modelId="{791AC668-23F7-9D46-BADE-5E9C48174D5C}" type="presOf" srcId="{E06CCD00-2D6D-D34A-9D9C-89229169982B}" destId="{4197DD22-582B-B946-856F-B4DBBBFD5B73}" srcOrd="0" destOrd="0" presId="urn:microsoft.com/office/officeart/2005/8/layout/hierarchy2"/>
    <dgm:cxn modelId="{B3F1C4AD-5B9A-7546-9126-8D94E184F454}" srcId="{80E99079-F3BC-1F4D-811E-C29763198E79}" destId="{68BAC9C1-C715-614D-A19A-E6DCE66D4F9D}" srcOrd="0" destOrd="0" parTransId="{21EE629D-FBF3-7F4A-805D-4096D073671A}" sibTransId="{C7572583-FC60-2E4A-82B7-5E531DE8DF4C}"/>
    <dgm:cxn modelId="{1451EBC7-3484-E44C-8F73-1A7553DB8076}" type="presOf" srcId="{28B45CB3-8972-5D42-9BE5-AE46A3C7963E}" destId="{9B5BE53F-D5DE-B647-B7B2-57066FCCF68E}" srcOrd="0" destOrd="0" presId="urn:microsoft.com/office/officeart/2005/8/layout/hierarchy2"/>
    <dgm:cxn modelId="{CC3E800A-6077-5946-B5A4-18BEAD36B33E}" type="presOf" srcId="{BFD9FE95-D869-EB4A-8274-380EEC019143}" destId="{39F4E2AD-D1FC-5D44-A3BB-AB0DCC40DE6D}" srcOrd="1" destOrd="0" presId="urn:microsoft.com/office/officeart/2005/8/layout/hierarchy2"/>
    <dgm:cxn modelId="{F464CD7A-F8F4-8D43-9F10-F93131FE016A}" type="presOf" srcId="{21EE629D-FBF3-7F4A-805D-4096D073671A}" destId="{D3DE96A7-3EBB-734C-958F-00FD62ED52F7}" srcOrd="0" destOrd="0" presId="urn:microsoft.com/office/officeart/2005/8/layout/hierarchy2"/>
    <dgm:cxn modelId="{33DE2013-C7C1-554C-9B38-8B589F013B4F}" type="presOf" srcId="{FA96A84D-6D64-924E-BF95-F5628E329B54}" destId="{35BFDE19-2BC0-894C-BFA9-E62CFBD5EDFD}" srcOrd="0" destOrd="0" presId="urn:microsoft.com/office/officeart/2005/8/layout/hierarchy2"/>
    <dgm:cxn modelId="{F00F7219-E256-834B-BAFF-347FC9401D53}" srcId="{8A5F10A4-7015-4043-B14D-66227C8C90D6}" destId="{DBAE1EEF-D1B5-7740-970D-3A4357C67479}" srcOrd="1" destOrd="0" parTransId="{434728E3-B450-2B4E-A831-4777FBAD2945}" sibTransId="{2FA9E1CC-B909-8649-A1D9-47F8C0C8165D}"/>
    <dgm:cxn modelId="{8846C4B6-79F4-CE42-86EE-70715C7D5982}" type="presOf" srcId="{DBCC1462-B18C-9848-8950-257A621F20E8}" destId="{9E3D1D2A-4E10-6149-923D-AD706B26680B}" srcOrd="0" destOrd="0" presId="urn:microsoft.com/office/officeart/2005/8/layout/hierarchy2"/>
    <dgm:cxn modelId="{D911F87F-6438-A643-A1C5-392153B87525}" srcId="{DDB6BB85-1247-6747-ABAB-0A3BA37FAC4B}" destId="{4CEBBA60-FB98-9C45-B722-21E52ED2F75D}" srcOrd="2" destOrd="0" parTransId="{D518B2B0-7098-CF48-B48C-070C18B03068}" sibTransId="{4E4B66C5-E9E1-F844-AC49-F2D87B299044}"/>
    <dgm:cxn modelId="{64FA8D5C-6815-CC41-BE05-0ADE348E77F5}" type="presOf" srcId="{50AD9EBF-903E-EA4A-8A68-0B4E0BF15923}" destId="{2BE0B66E-55DF-E449-A834-3F2DC09658DA}" srcOrd="1" destOrd="0" presId="urn:microsoft.com/office/officeart/2005/8/layout/hierarchy2"/>
    <dgm:cxn modelId="{043D3CCF-B758-E74B-84DB-5CE45D634161}" type="presOf" srcId="{21EE629D-FBF3-7F4A-805D-4096D073671A}" destId="{AFB57F72-678C-8A40-B51F-8D46EF080C6C}" srcOrd="1" destOrd="0" presId="urn:microsoft.com/office/officeart/2005/8/layout/hierarchy2"/>
    <dgm:cxn modelId="{025ED301-A713-594C-81A1-1086A043ABC2}" type="presOf" srcId="{2802BDCC-99B3-8244-BA72-07782A9212EC}" destId="{50AF7369-6762-8B4A-AF54-7476C560396B}" srcOrd="0" destOrd="0" presId="urn:microsoft.com/office/officeart/2005/8/layout/hierarchy2"/>
    <dgm:cxn modelId="{3B12A557-FF5F-A64C-A5A0-D6B1EB8AE5CA}" type="presOf" srcId="{6BB7B6D6-3108-9E4D-8B20-BEA08E021337}" destId="{83BA6FB7-59A0-2F44-ADC0-B12A46635E97}" srcOrd="0" destOrd="0" presId="urn:microsoft.com/office/officeart/2005/8/layout/hierarchy2"/>
    <dgm:cxn modelId="{7000DF1E-D316-9643-A3C5-15BC544FA18D}" srcId="{92204147-7A2E-4640-8F08-DB1366C5295B}" destId="{46705F88-BBDA-ED41-AB31-04E5575F9DBF}" srcOrd="1" destOrd="0" parTransId="{B03BD185-0F85-7243-9942-B1B38AA9A5F3}" sibTransId="{01107D31-C46B-6D4E-B94B-430209ECA5A4}"/>
    <dgm:cxn modelId="{E9858D5F-58DF-554D-BF36-2A39EA4930C1}" type="presOf" srcId="{1ABED491-9C4C-F644-B737-DC9C8D57D23E}" destId="{482AA2A3-B8DA-F24F-AED5-4DB6DCA5A16C}" srcOrd="1" destOrd="0" presId="urn:microsoft.com/office/officeart/2005/8/layout/hierarchy2"/>
    <dgm:cxn modelId="{635DEC3F-C549-5443-B683-AA0B43EA6F69}" srcId="{80E99079-F3BC-1F4D-811E-C29763198E79}" destId="{FA96A84D-6D64-924E-BF95-F5628E329B54}" srcOrd="1" destOrd="0" parTransId="{F513AD3E-6EB9-5C40-A78B-1B53D5D93CA6}" sibTransId="{36A85D0A-1AC1-4C4B-9407-0609780E00A5}"/>
    <dgm:cxn modelId="{C8AECDD5-43EF-3A43-A84E-1CDF43807868}" type="presOf" srcId="{8412D6AC-0995-DA43-93EC-D14820D33AC9}" destId="{F38BCBFC-58BC-BE49-A226-B6AB94515F5B}" srcOrd="0" destOrd="0" presId="urn:microsoft.com/office/officeart/2005/8/layout/hierarchy2"/>
    <dgm:cxn modelId="{A5E46BFF-0844-1B4D-8E21-F2D6BF783CD0}" type="presOf" srcId="{DBAE1EEF-D1B5-7740-970D-3A4357C67479}" destId="{846C7533-4030-6948-850D-8FE23B374EA2}" srcOrd="0" destOrd="0" presId="urn:microsoft.com/office/officeart/2005/8/layout/hierarchy2"/>
    <dgm:cxn modelId="{F950B31C-9279-C449-8055-D6FCED564783}" srcId="{7602F8F8-C1BA-AF46-8E0F-383E6332B4E8}" destId="{6A946DB0-3A21-B54D-BB87-5EAAF1B5967C}" srcOrd="0" destOrd="0" parTransId="{4870842E-BB9C-1749-AD8F-47DEACDE67CF}" sibTransId="{1558BEEE-B979-9C43-8420-9777FC87E11D}"/>
    <dgm:cxn modelId="{D9EAA8DB-D804-DE45-A990-E6D166DC2AF9}" type="presOf" srcId="{6A946DB0-3A21-B54D-BB87-5EAAF1B5967C}" destId="{9DC9606E-85F0-4E43-96E1-AEA21168E5DD}" srcOrd="0" destOrd="0" presId="urn:microsoft.com/office/officeart/2005/8/layout/hierarchy2"/>
    <dgm:cxn modelId="{64F0EAAE-CB7A-B743-8BEC-977EF1F0790B}" type="presOf" srcId="{E97BDD42-003F-494E-BCAF-326915AEEF0A}" destId="{52E2EFA1-9121-F74E-9639-7F916DBC7036}" srcOrd="0" destOrd="0" presId="urn:microsoft.com/office/officeart/2005/8/layout/hierarchy2"/>
    <dgm:cxn modelId="{46B7DCA1-895C-5E4A-B571-8F93D1722176}" type="presOf" srcId="{9F92DFF3-9859-2144-A3F4-BBD6BB4C6F8E}" destId="{228E5F99-1166-794B-B7F2-974F9D1ABD26}" srcOrd="1" destOrd="0" presId="urn:microsoft.com/office/officeart/2005/8/layout/hierarchy2"/>
    <dgm:cxn modelId="{B3D7594A-29EE-8A47-AA57-75A21952DFF6}" type="presOf" srcId="{E4E94B52-6582-2248-A164-9BA93E8BFEAD}" destId="{6947DCBF-0A72-D042-8E54-53A91F839B48}" srcOrd="1" destOrd="0" presId="urn:microsoft.com/office/officeart/2005/8/layout/hierarchy2"/>
    <dgm:cxn modelId="{98F281EC-139D-5742-8986-E99DC047EB2F}" type="presOf" srcId="{B03BD185-0F85-7243-9942-B1B38AA9A5F3}" destId="{8A8BE60E-A597-354E-AFD0-F8EF36947381}" srcOrd="1" destOrd="0" presId="urn:microsoft.com/office/officeart/2005/8/layout/hierarchy2"/>
    <dgm:cxn modelId="{D08DBEA3-BB4D-5E41-8BCB-342BBD0BB4FA}" type="presOf" srcId="{50AD9EBF-903E-EA4A-8A68-0B4E0BF15923}" destId="{9A4DE623-5E32-244C-8F63-FA7A470C49AE}" srcOrd="0" destOrd="0" presId="urn:microsoft.com/office/officeart/2005/8/layout/hierarchy2"/>
    <dgm:cxn modelId="{4EADAD37-4E3D-B34A-BAEE-E592B0F77CFB}" type="presOf" srcId="{46705F88-BBDA-ED41-AB31-04E5575F9DBF}" destId="{F0430513-6A91-024C-A5D9-9161454835B1}" srcOrd="0" destOrd="0" presId="urn:microsoft.com/office/officeart/2005/8/layout/hierarchy2"/>
    <dgm:cxn modelId="{A26BF10E-FFA3-A148-8A32-EE060D05F1F8}" type="presOf" srcId="{09E396F5-3A1A-C642-9199-AEB57EF9A638}" destId="{C860B6D9-DFC9-1B4D-BEB7-BD7C7A5D0CAC}" srcOrd="0" destOrd="0" presId="urn:microsoft.com/office/officeart/2005/8/layout/hierarchy2"/>
    <dgm:cxn modelId="{3C09BB8B-F5BE-1B4F-87E5-5102FF439C02}" srcId="{43766A87-BFE8-5A4C-93AC-797F629EE139}" destId="{80E99079-F3BC-1F4D-811E-C29763198E79}" srcOrd="3" destOrd="0" parTransId="{1ABED491-9C4C-F644-B737-DC9C8D57D23E}" sibTransId="{F3FC8611-7D43-4B43-BA97-4E2C7914D120}"/>
    <dgm:cxn modelId="{B3127775-7DD6-AA46-9F5E-61D89CEF2463}" type="presOf" srcId="{31BA53CF-726C-DA40-895E-7453E6777CCC}" destId="{8E09A2B8-DE70-1944-B49B-DBE9F4B65346}" srcOrd="1" destOrd="0" presId="urn:microsoft.com/office/officeart/2005/8/layout/hierarchy2"/>
    <dgm:cxn modelId="{B6B2245A-C4AF-EB4D-849F-43D240F04166}" srcId="{43766A87-BFE8-5A4C-93AC-797F629EE139}" destId="{2802BDCC-99B3-8244-BA72-07782A9212EC}" srcOrd="1" destOrd="0" parTransId="{E06CCD00-2D6D-D34A-9D9C-89229169982B}" sibTransId="{7EFF9962-B3F2-D541-8C3C-769AD0008022}"/>
    <dgm:cxn modelId="{B0658EE6-72DE-984B-A22D-30F78D57B358}" srcId="{80E99079-F3BC-1F4D-811E-C29763198E79}" destId="{976F45F4-9882-4946-96F4-BCF22A58F1CC}" srcOrd="2" destOrd="0" parTransId="{09E396F5-3A1A-C642-9199-AEB57EF9A638}" sibTransId="{69E58D0B-8CF0-BA49-9395-2185792E1745}"/>
    <dgm:cxn modelId="{DC475C94-0387-DD4C-83DE-DE2F176B93FF}" type="presOf" srcId="{BFD9FE95-D869-EB4A-8274-380EEC019143}" destId="{91A491E2-8161-214F-AD5B-DBCCDEBE4B19}" srcOrd="0" destOrd="0" presId="urn:microsoft.com/office/officeart/2005/8/layout/hierarchy2"/>
    <dgm:cxn modelId="{BFFCACE3-E77B-CB4D-99A8-3437BDDAA166}" type="presOf" srcId="{F5718DE6-D63B-FD41-85B1-B9127B821BBD}" destId="{5BAFFE8D-D7DE-744D-8340-82107579A67C}" srcOrd="1" destOrd="0" presId="urn:microsoft.com/office/officeart/2005/8/layout/hierarchy2"/>
    <dgm:cxn modelId="{DD51F686-01BC-9F4A-80D4-474C686608E7}" type="presOf" srcId="{21EED098-F1D9-E74C-9394-DD80631E38F2}" destId="{D9650302-9BA7-234D-9DA6-05C6DE373FA1}" srcOrd="0" destOrd="0" presId="urn:microsoft.com/office/officeart/2005/8/layout/hierarchy2"/>
    <dgm:cxn modelId="{0DA6015D-F8A4-0E4E-8D5F-309095429D38}" type="presOf" srcId="{3EA8EA41-879B-DC48-BACB-E49EAEC90253}" destId="{FF569AA3-BBDB-6A46-948E-C5A570B007B4}" srcOrd="0" destOrd="0" presId="urn:microsoft.com/office/officeart/2005/8/layout/hierarchy2"/>
    <dgm:cxn modelId="{FD0689B2-5F7C-A74C-9FFA-21D89A30628A}" type="presOf" srcId="{221FE11B-D173-C342-99C1-16BE1A93D786}" destId="{1AA89106-79B8-0B41-BCE0-B6A51C581A38}" srcOrd="0" destOrd="0" presId="urn:microsoft.com/office/officeart/2005/8/layout/hierarchy2"/>
    <dgm:cxn modelId="{AEE211F4-2FD7-C241-94A2-2737EF6ABE8A}" type="presOf" srcId="{990320CE-E272-1A4A-9969-DAC74D961569}" destId="{BFA87708-5A93-AC43-83D5-FB1E2EA0EFA3}" srcOrd="0" destOrd="0" presId="urn:microsoft.com/office/officeart/2005/8/layout/hierarchy2"/>
    <dgm:cxn modelId="{52E574E1-D8AE-E544-8BEE-A87C5FB336E5}" srcId="{7602F8F8-C1BA-AF46-8E0F-383E6332B4E8}" destId="{5A44AE80-CF92-2E44-A305-261F95FE8415}" srcOrd="1" destOrd="0" parTransId="{44A853C7-F17F-8242-8312-04CF48018524}" sibTransId="{A29E2C16-AFB4-5A46-8841-9426B4744BDE}"/>
    <dgm:cxn modelId="{811F9AD7-643A-E54C-9D0B-DCE2545432EA}" type="presOf" srcId="{9F92DFF3-9859-2144-A3F4-BBD6BB4C6F8E}" destId="{48CB0A08-8C20-E249-A070-2656B3234C6F}" srcOrd="0" destOrd="0" presId="urn:microsoft.com/office/officeart/2005/8/layout/hierarchy2"/>
    <dgm:cxn modelId="{F280796A-241C-D344-B54C-375CEC85D4BC}" type="presOf" srcId="{D6F7C819-3881-8D45-B5DD-453F558E358F}" destId="{D2780B86-5498-5348-B1BD-3D442EB2B5CE}" srcOrd="0" destOrd="0" presId="urn:microsoft.com/office/officeart/2005/8/layout/hierarchy2"/>
    <dgm:cxn modelId="{5BD076FB-52E9-B24C-9608-4BCC09903031}" srcId="{3E011A5C-5C79-3A4B-8FBB-FFBD23DFF21A}" destId="{9A94C076-EF47-8146-90E4-925022AB68C2}" srcOrd="0" destOrd="0" parTransId="{E97BDD42-003F-494E-BCAF-326915AEEF0A}" sibTransId="{829C0C12-0656-6F42-ACEF-1F5F368A28D2}"/>
    <dgm:cxn modelId="{045E6A05-BE44-7345-88CA-5FCD8A7DA1D1}" srcId="{8A5F10A4-7015-4043-B14D-66227C8C90D6}" destId="{27CAD99F-8F58-D043-BAFD-8D1D1FED0731}" srcOrd="4" destOrd="0" parTransId="{C24768F5-661D-BF4F-975B-52C3DBC5E924}" sibTransId="{9F3F322C-67AB-4E41-AC48-5E34CCFAF1AE}"/>
    <dgm:cxn modelId="{687F8E3F-05A6-CD4E-A3E2-FBD3A9996D35}" srcId="{F9A84BA8-5F1E-154A-9BBE-EDA4CABED4C0}" destId="{1A723A04-4300-974B-9C29-7DF7CA2F9AD9}" srcOrd="1" destOrd="0" parTransId="{F5718DE6-D63B-FD41-85B1-B9127B821BBD}" sibTransId="{23477A8B-0684-2447-B04F-4E8A73ECD9B9}"/>
    <dgm:cxn modelId="{A5F8A684-2A0B-474F-BCAA-CE23F97EFBC4}" type="presOf" srcId="{DDB6BB85-1247-6747-ABAB-0A3BA37FAC4B}" destId="{6D6E8DF3-F57B-2448-8EBD-8929531BF258}" srcOrd="0" destOrd="0" presId="urn:microsoft.com/office/officeart/2005/8/layout/hierarchy2"/>
    <dgm:cxn modelId="{D3B0E3BE-182E-4140-A3F2-13668C9829B3}" type="presOf" srcId="{E06CCD00-2D6D-D34A-9D9C-89229169982B}" destId="{27263123-BACC-B640-BA02-D2009916EF7C}" srcOrd="1" destOrd="0" presId="urn:microsoft.com/office/officeart/2005/8/layout/hierarchy2"/>
    <dgm:cxn modelId="{43887219-9A81-8340-9557-D9F72AE17C3A}" type="presOf" srcId="{D6F7C819-3881-8D45-B5DD-453F558E358F}" destId="{4E48449A-63C3-8444-B81A-8725EA68BB10}" srcOrd="1" destOrd="0" presId="urn:microsoft.com/office/officeart/2005/8/layout/hierarchy2"/>
    <dgm:cxn modelId="{BBE311A7-7E78-FE4F-978E-2B604415B178}" srcId="{43766A87-BFE8-5A4C-93AC-797F629EE139}" destId="{8A5F10A4-7015-4043-B14D-66227C8C90D6}" srcOrd="4" destOrd="0" parTransId="{31BA53CF-726C-DA40-895E-7453E6777CCC}" sibTransId="{B0129605-A7B7-F44E-96EA-181880BFE45D}"/>
    <dgm:cxn modelId="{1F3F7749-AAB5-974C-BEF5-E3E84919F8E9}" type="presOf" srcId="{44A853C7-F17F-8242-8312-04CF48018524}" destId="{A10EE902-3DB4-B645-A7B4-7EB5CF5F2B65}" srcOrd="0" destOrd="0" presId="urn:microsoft.com/office/officeart/2005/8/layout/hierarchy2"/>
    <dgm:cxn modelId="{D004B761-E210-B14B-9526-139C7380F4EB}" srcId="{3E011A5C-5C79-3A4B-8FBB-FFBD23DFF21A}" destId="{7602F8F8-C1BA-AF46-8E0F-383E6332B4E8}" srcOrd="1" destOrd="0" parTransId="{FF2812E5-C1B3-CC45-9198-703C27D67BED}" sibTransId="{0A11D598-3176-8646-922D-6DE3EAB53D12}"/>
    <dgm:cxn modelId="{CDDF8EFC-F398-9C4F-A562-C6D01812BF95}" srcId="{8A5F10A4-7015-4043-B14D-66227C8C90D6}" destId="{28B45CB3-8972-5D42-9BE5-AE46A3C7963E}" srcOrd="0" destOrd="0" parTransId="{D6F7C819-3881-8D45-B5DD-453F558E358F}" sibTransId="{567DA5DC-65EB-F347-A46A-49CEA48CB5AD}"/>
    <dgm:cxn modelId="{2DE63F65-372F-9147-AD85-5B80E7B6CB39}" type="presOf" srcId="{976F45F4-9882-4946-96F4-BCF22A58F1CC}" destId="{A71E914F-B02D-3447-A533-AF40508584ED}" srcOrd="0" destOrd="0" presId="urn:microsoft.com/office/officeart/2005/8/layout/hierarchy2"/>
    <dgm:cxn modelId="{EC84C5D0-3339-DF4B-8BA8-BF41589BA327}" type="presOf" srcId="{E97BDD42-003F-494E-BCAF-326915AEEF0A}" destId="{0988C98A-58ED-A842-9B8D-49F5D3051034}" srcOrd="1" destOrd="0" presId="urn:microsoft.com/office/officeart/2005/8/layout/hierarchy2"/>
    <dgm:cxn modelId="{6996FBC1-00F3-AE47-9E16-440692888B49}" type="presOf" srcId="{4870842E-BB9C-1749-AD8F-47DEACDE67CF}" destId="{02FC87D7-F647-194A-ACA5-99F322ECFF38}" srcOrd="0" destOrd="0" presId="urn:microsoft.com/office/officeart/2005/8/layout/hierarchy2"/>
    <dgm:cxn modelId="{CEF8DE7F-F195-0E48-820C-F418DB21A379}" type="presOf" srcId="{1D1F2861-1AB1-234C-90C0-B7A1D7522898}" destId="{335B7EEA-44A9-9849-B7E4-8DC38CB3ED3A}" srcOrd="0" destOrd="0" presId="urn:microsoft.com/office/officeart/2005/8/layout/hierarchy2"/>
    <dgm:cxn modelId="{202347C3-4F25-524D-8A39-FD2F094EC5C7}" type="presOf" srcId="{C24768F5-661D-BF4F-975B-52C3DBC5E924}" destId="{D426A1F0-69FD-AA4D-9DB1-E3D45D90F896}" srcOrd="0" destOrd="0" presId="urn:microsoft.com/office/officeart/2005/8/layout/hierarchy2"/>
    <dgm:cxn modelId="{8E39A6D9-3844-1242-8CBB-0190563A0631}" type="presOf" srcId="{8A5F10A4-7015-4043-B14D-66227C8C90D6}" destId="{DDC98962-267E-854C-8AA6-0EEE547210EB}" srcOrd="0" destOrd="0" presId="urn:microsoft.com/office/officeart/2005/8/layout/hierarchy2"/>
    <dgm:cxn modelId="{4E5908DD-B005-4E46-AABA-1E77EAE4F42C}" srcId="{DDB6BB85-1247-6747-ABAB-0A3BA37FAC4B}" destId="{990320CE-E272-1A4A-9969-DAC74D961569}" srcOrd="0" destOrd="0" parTransId="{B47A6852-90C4-824F-BC67-27F99A019B9F}" sibTransId="{59D6150D-B7B4-3E4E-809B-048C277BF76B}"/>
    <dgm:cxn modelId="{81E86796-1F84-384B-A0B5-2E258D96EF88}" srcId="{92204147-7A2E-4640-8F08-DB1366C5295B}" destId="{1D1F2861-1AB1-234C-90C0-B7A1D7522898}" srcOrd="0" destOrd="0" parTransId="{50AD9EBF-903E-EA4A-8A68-0B4E0BF15923}" sibTransId="{027D8CBE-0A1A-2D44-9885-A74E159D10CD}"/>
    <dgm:cxn modelId="{72A173DE-B785-D546-946B-A55F4C735ECA}" srcId="{43766A87-BFE8-5A4C-93AC-797F629EE139}" destId="{DDB6BB85-1247-6747-ABAB-0A3BA37FAC4B}" srcOrd="2" destOrd="0" parTransId="{E4E94B52-6582-2248-A164-9BA93E8BFEAD}" sibTransId="{412085C6-A4DA-0B4F-9045-6AE0459FE69F}"/>
    <dgm:cxn modelId="{C7BE7C07-263A-B747-9776-F8F7E5F13368}" type="presOf" srcId="{D518B2B0-7098-CF48-B48C-070C18B03068}" destId="{4D12767A-F578-3845-85E1-CC8466D0E030}" srcOrd="0" destOrd="0" presId="urn:microsoft.com/office/officeart/2005/8/layout/hierarchy2"/>
    <dgm:cxn modelId="{B4D808F6-3ED2-BE44-B731-03449D5CA43F}" srcId="{F9A84BA8-5F1E-154A-9BBE-EDA4CABED4C0}" destId="{21EED098-F1D9-E74C-9394-DD80631E38F2}" srcOrd="0" destOrd="0" parTransId="{9F92DFF3-9859-2144-A3F4-BBD6BB4C6F8E}" sibTransId="{62223C68-D7AB-9F4F-AF37-E6D4CC1A93EA}"/>
    <dgm:cxn modelId="{AA3845C0-50BA-AD45-8026-FCB30C49E9F1}" srcId="{92204147-7A2E-4640-8F08-DB1366C5295B}" destId="{23968B00-FDCB-AA40-9B21-D87CA4212D3F}" srcOrd="2" destOrd="0" parTransId="{221FE11B-D173-C342-99C1-16BE1A93D786}" sibTransId="{4473EA96-9AC0-2741-BF72-39A8C1EE9967}"/>
    <dgm:cxn modelId="{3AB50788-1E91-8740-898E-E2051074EDC9}" type="presOf" srcId="{298279C0-A047-F844-AEB6-20C4ECFA13A6}" destId="{5715EEDC-9557-1E46-ABF9-C63AA7A098AA}" srcOrd="0" destOrd="0" presId="urn:microsoft.com/office/officeart/2005/8/layout/hierarchy2"/>
    <dgm:cxn modelId="{46A13F52-8E12-3949-8572-B735B04795E1}" type="presOf" srcId="{3E011A5C-5C79-3A4B-8FBB-FFBD23DFF21A}" destId="{2A7AC0AA-2387-0549-8599-152EBC5FCFB5}" srcOrd="0" destOrd="0" presId="urn:microsoft.com/office/officeart/2005/8/layout/hierarchy2"/>
    <dgm:cxn modelId="{3206796D-E48E-6248-8F3B-551E8778784F}" type="presOf" srcId="{1ABED491-9C4C-F644-B737-DC9C8D57D23E}" destId="{E01C25E1-0775-2F43-95E7-BBD8EFF1219E}" srcOrd="0" destOrd="0" presId="urn:microsoft.com/office/officeart/2005/8/layout/hierarchy2"/>
    <dgm:cxn modelId="{9057ABD5-2EE5-B84C-A661-E5D90080BEA9}" srcId="{3E011A5C-5C79-3A4B-8FBB-FFBD23DFF21A}" destId="{8412D6AC-0995-DA43-93EC-D14820D33AC9}" srcOrd="2" destOrd="0" parTransId="{3EA8EA41-879B-DC48-BACB-E49EAEC90253}" sibTransId="{25EA7F99-98B5-3C4F-ABD7-B0F4A73EE8BF}"/>
    <dgm:cxn modelId="{577A2146-6492-9849-8E64-2D07DC147894}" type="presOf" srcId="{0F27D45E-16D0-9B41-BF84-38F9B6D5E05E}" destId="{40BCA13D-408E-CF4C-BBED-8DF752043FD5}" srcOrd="0" destOrd="0" presId="urn:microsoft.com/office/officeart/2005/8/layout/hierarchy2"/>
    <dgm:cxn modelId="{808E17DF-C9F5-A84A-9C60-BEA580D3A78A}" type="presOf" srcId="{1A723A04-4300-974B-9C29-7DF7CA2F9AD9}" destId="{404C81FF-7C6C-6048-9E2C-9ACE5814B022}" srcOrd="0" destOrd="0" presId="urn:microsoft.com/office/officeart/2005/8/layout/hierarchy2"/>
    <dgm:cxn modelId="{E5BE6015-D6DF-C54E-8919-4012C892E178}" type="presOf" srcId="{68BAC9C1-C715-614D-A19A-E6DCE66D4F9D}" destId="{24CDA3A9-1EB2-294A-AA01-D19D14393374}" srcOrd="0" destOrd="0" presId="urn:microsoft.com/office/officeart/2005/8/layout/hierarchy2"/>
    <dgm:cxn modelId="{DB4E5A1C-2FC2-5E47-BB07-229F8F8B4E44}" type="presOf" srcId="{E4E94B52-6582-2248-A164-9BA93E8BFEAD}" destId="{42229719-09F7-AB4F-A4A9-3CFCE4106592}" srcOrd="0" destOrd="0" presId="urn:microsoft.com/office/officeart/2005/8/layout/hierarchy2"/>
    <dgm:cxn modelId="{32CFA11D-4F5E-2F44-ACC3-583C4FA78ABF}" type="presOf" srcId="{F513AD3E-6EB9-5C40-A78B-1B53D5D93CA6}" destId="{9351D8C0-D56A-204D-B152-2486236C0E68}" srcOrd="1" destOrd="0" presId="urn:microsoft.com/office/officeart/2005/8/layout/hierarchy2"/>
    <dgm:cxn modelId="{FF443734-5BF7-304F-AE6F-1D9F5B782F65}" type="presOf" srcId="{23968B00-FDCB-AA40-9B21-D87CA4212D3F}" destId="{82A05D95-E8DF-AE45-A3DB-21CB47845598}" srcOrd="0" destOrd="0" presId="urn:microsoft.com/office/officeart/2005/8/layout/hierarchy2"/>
    <dgm:cxn modelId="{6015E08F-C427-D146-AB98-E5AF8BD446DC}" type="presOf" srcId="{7602F8F8-C1BA-AF46-8E0F-383E6332B4E8}" destId="{BFC09926-1403-3A47-9D82-2AC6D3AAF934}" srcOrd="0" destOrd="0" presId="urn:microsoft.com/office/officeart/2005/8/layout/hierarchy2"/>
    <dgm:cxn modelId="{EA7697CF-897A-024B-981A-B8B507615227}" type="presOf" srcId="{43766A87-BFE8-5A4C-93AC-797F629EE139}" destId="{26F9CC30-6EEB-CE41-B784-F9FAFFB45DFB}" srcOrd="0" destOrd="0" presId="urn:microsoft.com/office/officeart/2005/8/layout/hierarchy2"/>
    <dgm:cxn modelId="{1C53565A-21ED-604B-8590-BF5497851C82}" type="presOf" srcId="{27CAD99F-8F58-D043-BAFD-8D1D1FED0731}" destId="{C892F358-7C1C-4841-98C0-480E495008BF}" srcOrd="0" destOrd="0" presId="urn:microsoft.com/office/officeart/2005/8/layout/hierarchy2"/>
    <dgm:cxn modelId="{DA7C4862-A9B1-BF4B-B27C-1AD0B4452AB2}" type="presOf" srcId="{059F32BF-905D-154B-B180-1E90B1BF63CB}" destId="{F9F0C04B-4EA2-5C4F-898A-1E3DF9713D98}" srcOrd="1" destOrd="0" presId="urn:microsoft.com/office/officeart/2005/8/layout/hierarchy2"/>
    <dgm:cxn modelId="{E3019767-CAF4-3345-85FB-A34085B3D5BC}" type="presOf" srcId="{6DAFB82E-3E7E-2A4E-A31B-7CA24327EA8A}" destId="{459A8E1C-2CDC-A440-A7D2-6158E1DA9867}" srcOrd="0" destOrd="0" presId="urn:microsoft.com/office/officeart/2005/8/layout/hierarchy2"/>
    <dgm:cxn modelId="{763939D4-E80E-CE4F-9024-5569097FF2D7}" srcId="{8A5F10A4-7015-4043-B14D-66227C8C90D6}" destId="{6BB7B6D6-3108-9E4D-8B20-BEA08E021337}" srcOrd="2" destOrd="0" parTransId="{298279C0-A047-F844-AEB6-20C4ECFA13A6}" sibTransId="{CEC7FCAE-D54E-7A4C-91E0-185D335553CA}"/>
    <dgm:cxn modelId="{73FF774C-44EB-7C49-9F87-97A83E14813A}" type="presOf" srcId="{09E396F5-3A1A-C642-9199-AEB57EF9A638}" destId="{46E68488-BF4E-0640-8E29-E8BCEEDA38F9}" srcOrd="1" destOrd="0" presId="urn:microsoft.com/office/officeart/2005/8/layout/hierarchy2"/>
    <dgm:cxn modelId="{786BE73E-2816-BE4D-8AC7-0824815F2C85}" srcId="{2802BDCC-99B3-8244-BA72-07782A9212EC}" destId="{92204147-7A2E-4640-8F08-DB1366C5295B}" srcOrd="0" destOrd="0" parTransId="{0F27D45E-16D0-9B41-BF84-38F9B6D5E05E}" sibTransId="{2D358C6F-2F62-3F45-BA1B-7CB27B861799}"/>
    <dgm:cxn modelId="{7C4F473D-6948-3D42-877D-5C5F61C0C80C}" srcId="{DDB6BB85-1247-6747-ABAB-0A3BA37FAC4B}" destId="{F9A84BA8-5F1E-154A-9BBE-EDA4CABED4C0}" srcOrd="1" destOrd="0" parTransId="{6DAFB82E-3E7E-2A4E-A31B-7CA24327EA8A}" sibTransId="{E0951435-EE22-F64E-8080-8A6A096D0483}"/>
    <dgm:cxn modelId="{98053492-B14F-1A42-9B8B-8F4CF4FD10F9}" type="presOf" srcId="{B03BD185-0F85-7243-9942-B1B38AA9A5F3}" destId="{91D92A0A-B4AF-DE4C-9A7C-DA796A979605}" srcOrd="0" destOrd="0" presId="urn:microsoft.com/office/officeart/2005/8/layout/hierarchy2"/>
    <dgm:cxn modelId="{CDB6D8F1-3C6B-704D-B841-2E82120C6169}" type="presOf" srcId="{6DAFB82E-3E7E-2A4E-A31B-7CA24327EA8A}" destId="{905AEFC5-9437-284D-81D3-CEB5DA8E057A}" srcOrd="1" destOrd="0" presId="urn:microsoft.com/office/officeart/2005/8/layout/hierarchy2"/>
    <dgm:cxn modelId="{B4ABC35A-44C3-CC40-8F5F-A3B6168BA84C}" type="presOf" srcId="{298279C0-A047-F844-AEB6-20C4ECFA13A6}" destId="{288F89BE-434C-9D44-A86F-FD752FD2C8F9}" srcOrd="1" destOrd="0" presId="urn:microsoft.com/office/officeart/2005/8/layout/hierarchy2"/>
    <dgm:cxn modelId="{8387B498-2495-FA46-8047-2EB0EE778E4F}" type="presOf" srcId="{434728E3-B450-2B4E-A831-4777FBAD2945}" destId="{64783337-87D1-9241-A274-E0F205F7D7A7}" srcOrd="1" destOrd="0" presId="urn:microsoft.com/office/officeart/2005/8/layout/hierarchy2"/>
    <dgm:cxn modelId="{0384CF2D-5669-6041-8C65-A00A81935471}" type="presOf" srcId="{4CEBBA60-FB98-9C45-B722-21E52ED2F75D}" destId="{82861485-6C37-A240-9463-8F307D7C78A9}" srcOrd="0" destOrd="0" presId="urn:microsoft.com/office/officeart/2005/8/layout/hierarchy2"/>
    <dgm:cxn modelId="{0CB9BCEA-0E4C-C943-97C1-F3AE70A6CE31}" type="presOf" srcId="{221FE11B-D173-C342-99C1-16BE1A93D786}" destId="{301663C7-2E8C-E94D-86E9-C08C6B39B488}" srcOrd="1" destOrd="0" presId="urn:microsoft.com/office/officeart/2005/8/layout/hierarchy2"/>
    <dgm:cxn modelId="{5077645B-F41A-C247-AF1D-BE01A4D4CA11}" type="presOf" srcId="{3EA8EA41-879B-DC48-BACB-E49EAEC90253}" destId="{64F80488-55D1-E048-8B33-EFB17FA8E2D9}" srcOrd="1" destOrd="0" presId="urn:microsoft.com/office/officeart/2005/8/layout/hierarchy2"/>
    <dgm:cxn modelId="{C4D02FD5-67BA-D34E-8BCA-227389E5F647}" type="presOf" srcId="{80E99079-F3BC-1F4D-811E-C29763198E79}" destId="{46CD0979-2338-E346-81AD-251A0C956750}" srcOrd="0" destOrd="0" presId="urn:microsoft.com/office/officeart/2005/8/layout/hierarchy2"/>
    <dgm:cxn modelId="{64ECD6ED-A4A3-D844-B904-C6C79FC59470}" type="presOf" srcId="{44A853C7-F17F-8242-8312-04CF48018524}" destId="{7A86DD5F-F718-524C-86BA-0080290A334D}" srcOrd="1" destOrd="0" presId="urn:microsoft.com/office/officeart/2005/8/layout/hierarchy2"/>
    <dgm:cxn modelId="{B0F31785-F504-6849-BC5C-F7290874D8D8}" srcId="{9B1C47A6-614E-6F4B-BF12-C617991A73D7}" destId="{43766A87-BFE8-5A4C-93AC-797F629EE139}" srcOrd="0" destOrd="0" parTransId="{1839D140-E475-6746-BC99-2735C3CE54BF}" sibTransId="{EACBDAEE-8F11-DE42-B108-339CEE986B4B}"/>
    <dgm:cxn modelId="{A457AA9B-00BE-A243-8FAD-4D4895943FAE}" type="presOf" srcId="{F9A84BA8-5F1E-154A-9BBE-EDA4CABED4C0}" destId="{54625073-A905-9F4F-9693-2BEA47D5EE54}" srcOrd="0" destOrd="0" presId="urn:microsoft.com/office/officeart/2005/8/layout/hierarchy2"/>
    <dgm:cxn modelId="{7FB7F6A9-70E7-DD44-B23F-6870F995FA65}" type="presOf" srcId="{FF2812E5-C1B3-CC45-9198-703C27D67BED}" destId="{8286D9A2-6FBD-6148-A3AC-83C870DBA08E}" srcOrd="0" destOrd="0" presId="urn:microsoft.com/office/officeart/2005/8/layout/hierarchy2"/>
    <dgm:cxn modelId="{0E8327F1-C42B-F04F-B84A-F329334E5BE5}" type="presOf" srcId="{4870842E-BB9C-1749-AD8F-47DEACDE67CF}" destId="{0E369B25-27F6-5746-83F8-A3CE9D3C0495}" srcOrd="1" destOrd="0" presId="urn:microsoft.com/office/officeart/2005/8/layout/hierarchy2"/>
    <dgm:cxn modelId="{CCE58733-43C8-1646-8779-9252C39B5D28}" type="presOf" srcId="{0F27D45E-16D0-9B41-BF84-38F9B6D5E05E}" destId="{623B0243-6E0A-BB46-AF8E-372530468D04}" srcOrd="1" destOrd="0" presId="urn:microsoft.com/office/officeart/2005/8/layout/hierarchy2"/>
    <dgm:cxn modelId="{B4A2AF6A-E41E-2A45-AEAF-65A093AF9F79}" srcId="{8A5F10A4-7015-4043-B14D-66227C8C90D6}" destId="{DBCC1462-B18C-9848-8950-257A621F20E8}" srcOrd="3" destOrd="0" parTransId="{BFD9FE95-D869-EB4A-8274-380EEC019143}" sibTransId="{D3FE1C87-852A-D34B-9B46-6D8CDE0B1EB5}"/>
    <dgm:cxn modelId="{BC9C4A21-A933-8147-9C4B-4753468A8AA6}" type="presOf" srcId="{B47A6852-90C4-824F-BC67-27F99A019B9F}" destId="{CBA53389-9DF4-CC4A-8707-C12D1248DAE3}" srcOrd="0" destOrd="0" presId="urn:microsoft.com/office/officeart/2005/8/layout/hierarchy2"/>
    <dgm:cxn modelId="{D93CB723-90C9-BA43-8F13-B9584534ED85}" type="presOf" srcId="{92204147-7A2E-4640-8F08-DB1366C5295B}" destId="{F88D9A73-1062-CC43-8340-BA9B0982DC95}" srcOrd="0" destOrd="0" presId="urn:microsoft.com/office/officeart/2005/8/layout/hierarchy2"/>
    <dgm:cxn modelId="{461DBCCD-0E9B-244E-B0AC-92A802D64CCB}" type="presOf" srcId="{D518B2B0-7098-CF48-B48C-070C18B03068}" destId="{A86EBE30-DF03-5144-A64F-E479F7D7DD0A}" srcOrd="1" destOrd="0" presId="urn:microsoft.com/office/officeart/2005/8/layout/hierarchy2"/>
    <dgm:cxn modelId="{BADE3691-A73F-3547-A80D-F504468B86BB}" type="presOf" srcId="{434728E3-B450-2B4E-A831-4777FBAD2945}" destId="{EF0E0CFD-8A4F-0747-8280-14285A0387F5}" srcOrd="0" destOrd="0" presId="urn:microsoft.com/office/officeart/2005/8/layout/hierarchy2"/>
    <dgm:cxn modelId="{4685C1F0-7DDE-2D44-9FB3-657D46BFF4BC}" type="presParOf" srcId="{EDD56A36-956C-A446-9ABB-A69EEA794E10}" destId="{9C7BB564-8C08-D540-AE17-F7A86AA81AF2}" srcOrd="0" destOrd="0" presId="urn:microsoft.com/office/officeart/2005/8/layout/hierarchy2"/>
    <dgm:cxn modelId="{31768F17-A52E-5645-BD64-62C5975B362B}" type="presParOf" srcId="{9C7BB564-8C08-D540-AE17-F7A86AA81AF2}" destId="{26F9CC30-6EEB-CE41-B784-F9FAFFB45DFB}" srcOrd="0" destOrd="0" presId="urn:microsoft.com/office/officeart/2005/8/layout/hierarchy2"/>
    <dgm:cxn modelId="{FCA7F0CE-0C2C-6045-B2C0-03A539829F36}" type="presParOf" srcId="{9C7BB564-8C08-D540-AE17-F7A86AA81AF2}" destId="{4D80F0D2-52C8-AC40-BF0F-F2EFC50C72EC}" srcOrd="1" destOrd="0" presId="urn:microsoft.com/office/officeart/2005/8/layout/hierarchy2"/>
    <dgm:cxn modelId="{6516C521-B7E6-A342-8291-ED3FA88EA82B}" type="presParOf" srcId="{4D80F0D2-52C8-AC40-BF0F-F2EFC50C72EC}" destId="{B978C6DD-03DA-F146-ACB5-68697D737E1A}" srcOrd="0" destOrd="0" presId="urn:microsoft.com/office/officeart/2005/8/layout/hierarchy2"/>
    <dgm:cxn modelId="{7306CEAB-E9D2-A747-AE6B-9EF5230649A2}" type="presParOf" srcId="{B978C6DD-03DA-F146-ACB5-68697D737E1A}" destId="{F9F0C04B-4EA2-5C4F-898A-1E3DF9713D98}" srcOrd="0" destOrd="0" presId="urn:microsoft.com/office/officeart/2005/8/layout/hierarchy2"/>
    <dgm:cxn modelId="{823545D4-1C6B-B24F-9B0C-D6D57A8134C3}" type="presParOf" srcId="{4D80F0D2-52C8-AC40-BF0F-F2EFC50C72EC}" destId="{AB90DA11-EEDA-9744-84E5-FEC53BA227E4}" srcOrd="1" destOrd="0" presId="urn:microsoft.com/office/officeart/2005/8/layout/hierarchy2"/>
    <dgm:cxn modelId="{88685F94-D743-5A41-95B4-C858CB2D8571}" type="presParOf" srcId="{AB90DA11-EEDA-9744-84E5-FEC53BA227E4}" destId="{2A7AC0AA-2387-0549-8599-152EBC5FCFB5}" srcOrd="0" destOrd="0" presId="urn:microsoft.com/office/officeart/2005/8/layout/hierarchy2"/>
    <dgm:cxn modelId="{D3688DC3-FCAC-0049-8470-F3EB3BAE9A0F}" type="presParOf" srcId="{AB90DA11-EEDA-9744-84E5-FEC53BA227E4}" destId="{F5FAFA86-CEF9-BC4B-BE6B-22290F73A357}" srcOrd="1" destOrd="0" presId="urn:microsoft.com/office/officeart/2005/8/layout/hierarchy2"/>
    <dgm:cxn modelId="{6839101E-7B35-484E-A3BF-F10D149EB844}" type="presParOf" srcId="{F5FAFA86-CEF9-BC4B-BE6B-22290F73A357}" destId="{52E2EFA1-9121-F74E-9639-7F916DBC7036}" srcOrd="0" destOrd="0" presId="urn:microsoft.com/office/officeart/2005/8/layout/hierarchy2"/>
    <dgm:cxn modelId="{BA10B9A7-DF2D-5A40-B532-C05B67550455}" type="presParOf" srcId="{52E2EFA1-9121-F74E-9639-7F916DBC7036}" destId="{0988C98A-58ED-A842-9B8D-49F5D3051034}" srcOrd="0" destOrd="0" presId="urn:microsoft.com/office/officeart/2005/8/layout/hierarchy2"/>
    <dgm:cxn modelId="{86A78B10-E31D-0142-92E7-C127F62431E7}" type="presParOf" srcId="{F5FAFA86-CEF9-BC4B-BE6B-22290F73A357}" destId="{31BCDB1D-9C30-964C-BCB6-BC3B29BC5DBD}" srcOrd="1" destOrd="0" presId="urn:microsoft.com/office/officeart/2005/8/layout/hierarchy2"/>
    <dgm:cxn modelId="{DAB27572-EA3E-9147-ADF5-F3036E06817D}" type="presParOf" srcId="{31BCDB1D-9C30-964C-BCB6-BC3B29BC5DBD}" destId="{ADA10496-096A-D24A-BDBF-35B67EB1B1D9}" srcOrd="0" destOrd="0" presId="urn:microsoft.com/office/officeart/2005/8/layout/hierarchy2"/>
    <dgm:cxn modelId="{3465929D-C85F-3E40-95CD-70721A79D98A}" type="presParOf" srcId="{31BCDB1D-9C30-964C-BCB6-BC3B29BC5DBD}" destId="{E120D244-7B32-034B-A602-8CA5B10D9374}" srcOrd="1" destOrd="0" presId="urn:microsoft.com/office/officeart/2005/8/layout/hierarchy2"/>
    <dgm:cxn modelId="{7D181C2C-19AF-D344-B77F-D2AC98D5D393}" type="presParOf" srcId="{F5FAFA86-CEF9-BC4B-BE6B-22290F73A357}" destId="{8286D9A2-6FBD-6148-A3AC-83C870DBA08E}" srcOrd="2" destOrd="0" presId="urn:microsoft.com/office/officeart/2005/8/layout/hierarchy2"/>
    <dgm:cxn modelId="{D10972C7-9CCE-7247-8193-3B7648C29CCF}" type="presParOf" srcId="{8286D9A2-6FBD-6148-A3AC-83C870DBA08E}" destId="{FE066532-ECF7-5F4E-A4C5-21AF91DF6F1C}" srcOrd="0" destOrd="0" presId="urn:microsoft.com/office/officeart/2005/8/layout/hierarchy2"/>
    <dgm:cxn modelId="{2FCE26E3-B84D-BC47-A41E-463846B9FB0D}" type="presParOf" srcId="{F5FAFA86-CEF9-BC4B-BE6B-22290F73A357}" destId="{A965319D-2A73-3444-BCF6-BAFCE9B3132F}" srcOrd="3" destOrd="0" presId="urn:microsoft.com/office/officeart/2005/8/layout/hierarchy2"/>
    <dgm:cxn modelId="{B2781EF4-ABF1-6840-A23C-9D874C53218F}" type="presParOf" srcId="{A965319D-2A73-3444-BCF6-BAFCE9B3132F}" destId="{BFC09926-1403-3A47-9D82-2AC6D3AAF934}" srcOrd="0" destOrd="0" presId="urn:microsoft.com/office/officeart/2005/8/layout/hierarchy2"/>
    <dgm:cxn modelId="{43846137-C4D3-E246-8C27-D9A82E1F5416}" type="presParOf" srcId="{A965319D-2A73-3444-BCF6-BAFCE9B3132F}" destId="{BFC3E52C-5CF6-2843-B5DF-69C2D849B9EB}" srcOrd="1" destOrd="0" presId="urn:microsoft.com/office/officeart/2005/8/layout/hierarchy2"/>
    <dgm:cxn modelId="{6F1D73F2-04FE-2A4E-B3EF-7493418CCE8C}" type="presParOf" srcId="{BFC3E52C-5CF6-2843-B5DF-69C2D849B9EB}" destId="{02FC87D7-F647-194A-ACA5-99F322ECFF38}" srcOrd="0" destOrd="0" presId="urn:microsoft.com/office/officeart/2005/8/layout/hierarchy2"/>
    <dgm:cxn modelId="{B5595D45-48F2-5247-8F72-4B41D1EE1202}" type="presParOf" srcId="{02FC87D7-F647-194A-ACA5-99F322ECFF38}" destId="{0E369B25-27F6-5746-83F8-A3CE9D3C0495}" srcOrd="0" destOrd="0" presId="urn:microsoft.com/office/officeart/2005/8/layout/hierarchy2"/>
    <dgm:cxn modelId="{15B699FA-1AA7-7642-8A7F-561A73F40B8A}" type="presParOf" srcId="{BFC3E52C-5CF6-2843-B5DF-69C2D849B9EB}" destId="{BFA5BD9E-CB55-2F49-A66A-7E69E41EEB1B}" srcOrd="1" destOrd="0" presId="urn:microsoft.com/office/officeart/2005/8/layout/hierarchy2"/>
    <dgm:cxn modelId="{58D33DC6-A1B5-7746-A58C-F49736330658}" type="presParOf" srcId="{BFA5BD9E-CB55-2F49-A66A-7E69E41EEB1B}" destId="{9DC9606E-85F0-4E43-96E1-AEA21168E5DD}" srcOrd="0" destOrd="0" presId="urn:microsoft.com/office/officeart/2005/8/layout/hierarchy2"/>
    <dgm:cxn modelId="{D6F0826E-71DA-0A4D-966B-DB8FBD4DD1DB}" type="presParOf" srcId="{BFA5BD9E-CB55-2F49-A66A-7E69E41EEB1B}" destId="{F776D7FC-4C66-3143-B08E-DAC970C694B1}" srcOrd="1" destOrd="0" presId="urn:microsoft.com/office/officeart/2005/8/layout/hierarchy2"/>
    <dgm:cxn modelId="{FE2F6D53-4901-4A45-B72B-260B5159E569}" type="presParOf" srcId="{BFC3E52C-5CF6-2843-B5DF-69C2D849B9EB}" destId="{A10EE902-3DB4-B645-A7B4-7EB5CF5F2B65}" srcOrd="2" destOrd="0" presId="urn:microsoft.com/office/officeart/2005/8/layout/hierarchy2"/>
    <dgm:cxn modelId="{3DDBACF2-D882-5D4C-B649-0A5CAF65D0D3}" type="presParOf" srcId="{A10EE902-3DB4-B645-A7B4-7EB5CF5F2B65}" destId="{7A86DD5F-F718-524C-86BA-0080290A334D}" srcOrd="0" destOrd="0" presId="urn:microsoft.com/office/officeart/2005/8/layout/hierarchy2"/>
    <dgm:cxn modelId="{6246DCDE-B798-8C46-85C5-842DA9B05397}" type="presParOf" srcId="{BFC3E52C-5CF6-2843-B5DF-69C2D849B9EB}" destId="{2F38B6BC-FBAB-5649-BF80-A59CECCF8E7A}" srcOrd="3" destOrd="0" presId="urn:microsoft.com/office/officeart/2005/8/layout/hierarchy2"/>
    <dgm:cxn modelId="{6FA78EE3-4184-6F4B-9D86-6AF18D916302}" type="presParOf" srcId="{2F38B6BC-FBAB-5649-BF80-A59CECCF8E7A}" destId="{E688CB0C-3208-8249-B0E1-9CA38EBB291C}" srcOrd="0" destOrd="0" presId="urn:microsoft.com/office/officeart/2005/8/layout/hierarchy2"/>
    <dgm:cxn modelId="{AB8BF2E1-46C8-504C-B384-047495931320}" type="presParOf" srcId="{2F38B6BC-FBAB-5649-BF80-A59CECCF8E7A}" destId="{31E4A3D3-2D15-E64A-9E1F-0E4B1DD4F204}" srcOrd="1" destOrd="0" presId="urn:microsoft.com/office/officeart/2005/8/layout/hierarchy2"/>
    <dgm:cxn modelId="{A3ACD1EB-9484-F74D-95D2-813AEEB7B334}" type="presParOf" srcId="{F5FAFA86-CEF9-BC4B-BE6B-22290F73A357}" destId="{FF569AA3-BBDB-6A46-948E-C5A570B007B4}" srcOrd="4" destOrd="0" presId="urn:microsoft.com/office/officeart/2005/8/layout/hierarchy2"/>
    <dgm:cxn modelId="{F71B1567-2336-1842-8D52-7B20CD8FBF84}" type="presParOf" srcId="{FF569AA3-BBDB-6A46-948E-C5A570B007B4}" destId="{64F80488-55D1-E048-8B33-EFB17FA8E2D9}" srcOrd="0" destOrd="0" presId="urn:microsoft.com/office/officeart/2005/8/layout/hierarchy2"/>
    <dgm:cxn modelId="{6FD75C67-D03C-0948-9121-DF50E86CD51D}" type="presParOf" srcId="{F5FAFA86-CEF9-BC4B-BE6B-22290F73A357}" destId="{660D4F73-73A9-344D-9440-14E57049B704}" srcOrd="5" destOrd="0" presId="urn:microsoft.com/office/officeart/2005/8/layout/hierarchy2"/>
    <dgm:cxn modelId="{2B80E8B5-480A-A549-9392-ADD05CCF950E}" type="presParOf" srcId="{660D4F73-73A9-344D-9440-14E57049B704}" destId="{F38BCBFC-58BC-BE49-A226-B6AB94515F5B}" srcOrd="0" destOrd="0" presId="urn:microsoft.com/office/officeart/2005/8/layout/hierarchy2"/>
    <dgm:cxn modelId="{620F8416-665B-444D-B893-71FDB5CE0E8E}" type="presParOf" srcId="{660D4F73-73A9-344D-9440-14E57049B704}" destId="{784693E2-1350-1F4B-BA50-33D4758A35FF}" srcOrd="1" destOrd="0" presId="urn:microsoft.com/office/officeart/2005/8/layout/hierarchy2"/>
    <dgm:cxn modelId="{D2E07F61-7508-204B-8B02-BE782CF966E4}" type="presParOf" srcId="{4D80F0D2-52C8-AC40-BF0F-F2EFC50C72EC}" destId="{4197DD22-582B-B946-856F-B4DBBBFD5B73}" srcOrd="2" destOrd="0" presId="urn:microsoft.com/office/officeart/2005/8/layout/hierarchy2"/>
    <dgm:cxn modelId="{ECBF1C54-61D9-DF4C-B056-6F4E613764CF}" type="presParOf" srcId="{4197DD22-582B-B946-856F-B4DBBBFD5B73}" destId="{27263123-BACC-B640-BA02-D2009916EF7C}" srcOrd="0" destOrd="0" presId="urn:microsoft.com/office/officeart/2005/8/layout/hierarchy2"/>
    <dgm:cxn modelId="{FCDD11CE-C45F-FC4A-A1E4-C4E15464BE6B}" type="presParOf" srcId="{4D80F0D2-52C8-AC40-BF0F-F2EFC50C72EC}" destId="{959AE783-3D42-4A4B-B290-8A14E8569DA3}" srcOrd="3" destOrd="0" presId="urn:microsoft.com/office/officeart/2005/8/layout/hierarchy2"/>
    <dgm:cxn modelId="{A7197BEF-4621-FC4D-B23F-CD0761A0A5FF}" type="presParOf" srcId="{959AE783-3D42-4A4B-B290-8A14E8569DA3}" destId="{50AF7369-6762-8B4A-AF54-7476C560396B}" srcOrd="0" destOrd="0" presId="urn:microsoft.com/office/officeart/2005/8/layout/hierarchy2"/>
    <dgm:cxn modelId="{3AD9A809-8EF6-3F4C-B877-351C86421D39}" type="presParOf" srcId="{959AE783-3D42-4A4B-B290-8A14E8569DA3}" destId="{937C869B-4876-1941-8E00-E33940414038}" srcOrd="1" destOrd="0" presId="urn:microsoft.com/office/officeart/2005/8/layout/hierarchy2"/>
    <dgm:cxn modelId="{BBFE714F-50EF-B244-85B9-A9B89EBF1984}" type="presParOf" srcId="{937C869B-4876-1941-8E00-E33940414038}" destId="{40BCA13D-408E-CF4C-BBED-8DF752043FD5}" srcOrd="0" destOrd="0" presId="urn:microsoft.com/office/officeart/2005/8/layout/hierarchy2"/>
    <dgm:cxn modelId="{5E50A322-EC4B-2740-9B43-93A8BFEA2A00}" type="presParOf" srcId="{40BCA13D-408E-CF4C-BBED-8DF752043FD5}" destId="{623B0243-6E0A-BB46-AF8E-372530468D04}" srcOrd="0" destOrd="0" presId="urn:microsoft.com/office/officeart/2005/8/layout/hierarchy2"/>
    <dgm:cxn modelId="{BFA7F2FC-8B89-674B-A837-66DD7D7BD309}" type="presParOf" srcId="{937C869B-4876-1941-8E00-E33940414038}" destId="{DC647498-3358-7246-ACD7-C3F407889F90}" srcOrd="1" destOrd="0" presId="urn:microsoft.com/office/officeart/2005/8/layout/hierarchy2"/>
    <dgm:cxn modelId="{A47AC782-B0FB-4648-9228-B77050BACC4D}" type="presParOf" srcId="{DC647498-3358-7246-ACD7-C3F407889F90}" destId="{F88D9A73-1062-CC43-8340-BA9B0982DC95}" srcOrd="0" destOrd="0" presId="urn:microsoft.com/office/officeart/2005/8/layout/hierarchy2"/>
    <dgm:cxn modelId="{1085DA3D-5338-A94A-BC4B-C66BE42AD7D4}" type="presParOf" srcId="{DC647498-3358-7246-ACD7-C3F407889F90}" destId="{CC5BA42D-20CC-284E-8A3D-5E0D0AC10C9E}" srcOrd="1" destOrd="0" presId="urn:microsoft.com/office/officeart/2005/8/layout/hierarchy2"/>
    <dgm:cxn modelId="{712A1D7B-5B1F-A948-8C27-056BA3BE6AEA}" type="presParOf" srcId="{CC5BA42D-20CC-284E-8A3D-5E0D0AC10C9E}" destId="{9A4DE623-5E32-244C-8F63-FA7A470C49AE}" srcOrd="0" destOrd="0" presId="urn:microsoft.com/office/officeart/2005/8/layout/hierarchy2"/>
    <dgm:cxn modelId="{081B589B-CB94-3D46-93D9-11BF0E7270B7}" type="presParOf" srcId="{9A4DE623-5E32-244C-8F63-FA7A470C49AE}" destId="{2BE0B66E-55DF-E449-A834-3F2DC09658DA}" srcOrd="0" destOrd="0" presId="urn:microsoft.com/office/officeart/2005/8/layout/hierarchy2"/>
    <dgm:cxn modelId="{A5957392-DEF7-5748-8DC6-085E0C32BFBA}" type="presParOf" srcId="{CC5BA42D-20CC-284E-8A3D-5E0D0AC10C9E}" destId="{B0B1E087-18F2-D143-9FA0-F9B6E41F48A2}" srcOrd="1" destOrd="0" presId="urn:microsoft.com/office/officeart/2005/8/layout/hierarchy2"/>
    <dgm:cxn modelId="{D80F1962-F8A5-964F-83F2-9C2B55A9569B}" type="presParOf" srcId="{B0B1E087-18F2-D143-9FA0-F9B6E41F48A2}" destId="{335B7EEA-44A9-9849-B7E4-8DC38CB3ED3A}" srcOrd="0" destOrd="0" presId="urn:microsoft.com/office/officeart/2005/8/layout/hierarchy2"/>
    <dgm:cxn modelId="{D4FB45DF-529A-F34F-972F-F77F9C0DB1AD}" type="presParOf" srcId="{B0B1E087-18F2-D143-9FA0-F9B6E41F48A2}" destId="{D2538C54-7741-1346-A625-C30618FA104A}" srcOrd="1" destOrd="0" presId="urn:microsoft.com/office/officeart/2005/8/layout/hierarchy2"/>
    <dgm:cxn modelId="{E641AC3A-C544-E949-8FCC-E6D956452BA6}" type="presParOf" srcId="{CC5BA42D-20CC-284E-8A3D-5E0D0AC10C9E}" destId="{91D92A0A-B4AF-DE4C-9A7C-DA796A979605}" srcOrd="2" destOrd="0" presId="urn:microsoft.com/office/officeart/2005/8/layout/hierarchy2"/>
    <dgm:cxn modelId="{77EFBCA5-5047-C542-ADFE-0A4DC0412E7F}" type="presParOf" srcId="{91D92A0A-B4AF-DE4C-9A7C-DA796A979605}" destId="{8A8BE60E-A597-354E-AFD0-F8EF36947381}" srcOrd="0" destOrd="0" presId="urn:microsoft.com/office/officeart/2005/8/layout/hierarchy2"/>
    <dgm:cxn modelId="{F9EFAE1B-10A5-8D4F-9303-6A096E7380FD}" type="presParOf" srcId="{CC5BA42D-20CC-284E-8A3D-5E0D0AC10C9E}" destId="{4A525124-D1FF-A24F-A986-56CFE611BC47}" srcOrd="3" destOrd="0" presId="urn:microsoft.com/office/officeart/2005/8/layout/hierarchy2"/>
    <dgm:cxn modelId="{A87C15AD-B33A-0A4A-B02C-BAA26C63464D}" type="presParOf" srcId="{4A525124-D1FF-A24F-A986-56CFE611BC47}" destId="{F0430513-6A91-024C-A5D9-9161454835B1}" srcOrd="0" destOrd="0" presId="urn:microsoft.com/office/officeart/2005/8/layout/hierarchy2"/>
    <dgm:cxn modelId="{B830223A-AF80-4447-9EEB-5DC5D0CC3D07}" type="presParOf" srcId="{4A525124-D1FF-A24F-A986-56CFE611BC47}" destId="{EBF48C5D-5298-C54B-8C81-90599F0EB7C8}" srcOrd="1" destOrd="0" presId="urn:microsoft.com/office/officeart/2005/8/layout/hierarchy2"/>
    <dgm:cxn modelId="{E534F4E7-4CC3-384E-84BC-F1FF8EA88705}" type="presParOf" srcId="{CC5BA42D-20CC-284E-8A3D-5E0D0AC10C9E}" destId="{1AA89106-79B8-0B41-BCE0-B6A51C581A38}" srcOrd="4" destOrd="0" presId="urn:microsoft.com/office/officeart/2005/8/layout/hierarchy2"/>
    <dgm:cxn modelId="{7BF5A1F1-CBE0-A049-BF68-C5D03964C8AF}" type="presParOf" srcId="{1AA89106-79B8-0B41-BCE0-B6A51C581A38}" destId="{301663C7-2E8C-E94D-86E9-C08C6B39B488}" srcOrd="0" destOrd="0" presId="urn:microsoft.com/office/officeart/2005/8/layout/hierarchy2"/>
    <dgm:cxn modelId="{CD310202-DFF5-244E-80BE-761999113AB9}" type="presParOf" srcId="{CC5BA42D-20CC-284E-8A3D-5E0D0AC10C9E}" destId="{469E4F49-64EA-074A-9A24-2490CF074A4B}" srcOrd="5" destOrd="0" presId="urn:microsoft.com/office/officeart/2005/8/layout/hierarchy2"/>
    <dgm:cxn modelId="{56D78660-F66C-EA49-8867-0FAFE472F9B9}" type="presParOf" srcId="{469E4F49-64EA-074A-9A24-2490CF074A4B}" destId="{82A05D95-E8DF-AE45-A3DB-21CB47845598}" srcOrd="0" destOrd="0" presId="urn:microsoft.com/office/officeart/2005/8/layout/hierarchy2"/>
    <dgm:cxn modelId="{630B15D2-5F46-3244-B09A-F07846A585FF}" type="presParOf" srcId="{469E4F49-64EA-074A-9A24-2490CF074A4B}" destId="{A20B44CC-3DE3-CD47-8ED6-56B1F07462A7}" srcOrd="1" destOrd="0" presId="urn:microsoft.com/office/officeart/2005/8/layout/hierarchy2"/>
    <dgm:cxn modelId="{7F958BA8-1B4C-FE4D-88DB-016696186CB5}" type="presParOf" srcId="{4D80F0D2-52C8-AC40-BF0F-F2EFC50C72EC}" destId="{42229719-09F7-AB4F-A4A9-3CFCE4106592}" srcOrd="4" destOrd="0" presId="urn:microsoft.com/office/officeart/2005/8/layout/hierarchy2"/>
    <dgm:cxn modelId="{0FF309BF-2801-3440-A08C-85892D621898}" type="presParOf" srcId="{42229719-09F7-AB4F-A4A9-3CFCE4106592}" destId="{6947DCBF-0A72-D042-8E54-53A91F839B48}" srcOrd="0" destOrd="0" presId="urn:microsoft.com/office/officeart/2005/8/layout/hierarchy2"/>
    <dgm:cxn modelId="{C0810004-D930-0A4D-87D6-14314A8930D9}" type="presParOf" srcId="{4D80F0D2-52C8-AC40-BF0F-F2EFC50C72EC}" destId="{16130719-2910-1946-9514-A8CD94092D05}" srcOrd="5" destOrd="0" presId="urn:microsoft.com/office/officeart/2005/8/layout/hierarchy2"/>
    <dgm:cxn modelId="{6C73F065-1DDE-5646-9C60-BA68739F7557}" type="presParOf" srcId="{16130719-2910-1946-9514-A8CD94092D05}" destId="{6D6E8DF3-F57B-2448-8EBD-8929531BF258}" srcOrd="0" destOrd="0" presId="urn:microsoft.com/office/officeart/2005/8/layout/hierarchy2"/>
    <dgm:cxn modelId="{9E899118-4560-424D-82A8-FAAEDF688E6D}" type="presParOf" srcId="{16130719-2910-1946-9514-A8CD94092D05}" destId="{5FCADCE7-BE2B-8E42-A76F-582193B14BE9}" srcOrd="1" destOrd="0" presId="urn:microsoft.com/office/officeart/2005/8/layout/hierarchy2"/>
    <dgm:cxn modelId="{FD2BE585-C7AF-8043-8D46-10363D74BBE1}" type="presParOf" srcId="{5FCADCE7-BE2B-8E42-A76F-582193B14BE9}" destId="{CBA53389-9DF4-CC4A-8707-C12D1248DAE3}" srcOrd="0" destOrd="0" presId="urn:microsoft.com/office/officeart/2005/8/layout/hierarchy2"/>
    <dgm:cxn modelId="{48AA514E-65CA-D14B-B57E-5269EFC0CD18}" type="presParOf" srcId="{CBA53389-9DF4-CC4A-8707-C12D1248DAE3}" destId="{D97F952E-3397-E943-BC66-0C41C9D3B8F8}" srcOrd="0" destOrd="0" presId="urn:microsoft.com/office/officeart/2005/8/layout/hierarchy2"/>
    <dgm:cxn modelId="{D285D4DE-5BB3-5B4F-A184-5E4B303B1930}" type="presParOf" srcId="{5FCADCE7-BE2B-8E42-A76F-582193B14BE9}" destId="{869729D8-F92F-7845-8A8C-0A8EDF73C7D3}" srcOrd="1" destOrd="0" presId="urn:microsoft.com/office/officeart/2005/8/layout/hierarchy2"/>
    <dgm:cxn modelId="{2C9B7F1B-04F9-AB41-9EEE-4975F48A64ED}" type="presParOf" srcId="{869729D8-F92F-7845-8A8C-0A8EDF73C7D3}" destId="{BFA87708-5A93-AC43-83D5-FB1E2EA0EFA3}" srcOrd="0" destOrd="0" presId="urn:microsoft.com/office/officeart/2005/8/layout/hierarchy2"/>
    <dgm:cxn modelId="{E59019B2-EB0D-D94C-BD54-69B1A26C9CD6}" type="presParOf" srcId="{869729D8-F92F-7845-8A8C-0A8EDF73C7D3}" destId="{C6F1AB02-674D-B048-AF5F-E7F140EA7410}" srcOrd="1" destOrd="0" presId="urn:microsoft.com/office/officeart/2005/8/layout/hierarchy2"/>
    <dgm:cxn modelId="{314BD691-8C90-C44B-A6E4-FE814A1E0B01}" type="presParOf" srcId="{5FCADCE7-BE2B-8E42-A76F-582193B14BE9}" destId="{459A8E1C-2CDC-A440-A7D2-6158E1DA9867}" srcOrd="2" destOrd="0" presId="urn:microsoft.com/office/officeart/2005/8/layout/hierarchy2"/>
    <dgm:cxn modelId="{A2C77A12-6C61-CB43-956C-E162EB2EA152}" type="presParOf" srcId="{459A8E1C-2CDC-A440-A7D2-6158E1DA9867}" destId="{905AEFC5-9437-284D-81D3-CEB5DA8E057A}" srcOrd="0" destOrd="0" presId="urn:microsoft.com/office/officeart/2005/8/layout/hierarchy2"/>
    <dgm:cxn modelId="{80C87E52-9791-C04F-A1E6-9A53913FB8C5}" type="presParOf" srcId="{5FCADCE7-BE2B-8E42-A76F-582193B14BE9}" destId="{00CCDFF7-FCA3-FA4F-94F9-446DE38712AD}" srcOrd="3" destOrd="0" presId="urn:microsoft.com/office/officeart/2005/8/layout/hierarchy2"/>
    <dgm:cxn modelId="{FD1B5AA7-5D92-B341-AC78-8B491416FE00}" type="presParOf" srcId="{00CCDFF7-FCA3-FA4F-94F9-446DE38712AD}" destId="{54625073-A905-9F4F-9693-2BEA47D5EE54}" srcOrd="0" destOrd="0" presId="urn:microsoft.com/office/officeart/2005/8/layout/hierarchy2"/>
    <dgm:cxn modelId="{F4FBE942-4918-AC41-8473-26B5446590FB}" type="presParOf" srcId="{00CCDFF7-FCA3-FA4F-94F9-446DE38712AD}" destId="{D1219AA1-D695-0F47-A22E-6A33DD6C118B}" srcOrd="1" destOrd="0" presId="urn:microsoft.com/office/officeart/2005/8/layout/hierarchy2"/>
    <dgm:cxn modelId="{8ED2ECCF-DDCB-EC4F-A1CB-F3DFE1B76100}" type="presParOf" srcId="{D1219AA1-D695-0F47-A22E-6A33DD6C118B}" destId="{48CB0A08-8C20-E249-A070-2656B3234C6F}" srcOrd="0" destOrd="0" presId="urn:microsoft.com/office/officeart/2005/8/layout/hierarchy2"/>
    <dgm:cxn modelId="{190A1317-149D-7548-9B2F-E772C32A6986}" type="presParOf" srcId="{48CB0A08-8C20-E249-A070-2656B3234C6F}" destId="{228E5F99-1166-794B-B7F2-974F9D1ABD26}" srcOrd="0" destOrd="0" presId="urn:microsoft.com/office/officeart/2005/8/layout/hierarchy2"/>
    <dgm:cxn modelId="{966B419D-A3EA-DE4B-8F29-F564C5ACA1FE}" type="presParOf" srcId="{D1219AA1-D695-0F47-A22E-6A33DD6C118B}" destId="{83A468E8-D38C-5D4D-8038-C3F3C5D746BB}" srcOrd="1" destOrd="0" presId="urn:microsoft.com/office/officeart/2005/8/layout/hierarchy2"/>
    <dgm:cxn modelId="{86BB1033-9417-9845-AF42-015E7503F24F}" type="presParOf" srcId="{83A468E8-D38C-5D4D-8038-C3F3C5D746BB}" destId="{D9650302-9BA7-234D-9DA6-05C6DE373FA1}" srcOrd="0" destOrd="0" presId="urn:microsoft.com/office/officeart/2005/8/layout/hierarchy2"/>
    <dgm:cxn modelId="{D799CCA8-64BF-C740-8174-00C51E7652DC}" type="presParOf" srcId="{83A468E8-D38C-5D4D-8038-C3F3C5D746BB}" destId="{858B439E-A511-384D-A21B-CCBDEF13D623}" srcOrd="1" destOrd="0" presId="urn:microsoft.com/office/officeart/2005/8/layout/hierarchy2"/>
    <dgm:cxn modelId="{29263C6F-5E7D-8947-97D1-C40BAFB9E56A}" type="presParOf" srcId="{D1219AA1-D695-0F47-A22E-6A33DD6C118B}" destId="{06C3B5BE-6E91-3048-8E80-8AA099A9B9A4}" srcOrd="2" destOrd="0" presId="urn:microsoft.com/office/officeart/2005/8/layout/hierarchy2"/>
    <dgm:cxn modelId="{2EE97DD0-EB4C-AB43-9DCC-13E4E312D234}" type="presParOf" srcId="{06C3B5BE-6E91-3048-8E80-8AA099A9B9A4}" destId="{5BAFFE8D-D7DE-744D-8340-82107579A67C}" srcOrd="0" destOrd="0" presId="urn:microsoft.com/office/officeart/2005/8/layout/hierarchy2"/>
    <dgm:cxn modelId="{50597E0F-8CEB-AF47-805C-BA5B5765110E}" type="presParOf" srcId="{D1219AA1-D695-0F47-A22E-6A33DD6C118B}" destId="{6F49E8C1-9692-394A-93C6-B572D7E39468}" srcOrd="3" destOrd="0" presId="urn:microsoft.com/office/officeart/2005/8/layout/hierarchy2"/>
    <dgm:cxn modelId="{5CB96FD5-6B09-1449-8CB7-87D1AF9BD8F0}" type="presParOf" srcId="{6F49E8C1-9692-394A-93C6-B572D7E39468}" destId="{404C81FF-7C6C-6048-9E2C-9ACE5814B022}" srcOrd="0" destOrd="0" presId="urn:microsoft.com/office/officeart/2005/8/layout/hierarchy2"/>
    <dgm:cxn modelId="{C309BCE8-A9DE-F843-A176-D56EA5CDFC35}" type="presParOf" srcId="{6F49E8C1-9692-394A-93C6-B572D7E39468}" destId="{84753D3A-6A90-6C43-8FE0-EB0EB700AEA0}" srcOrd="1" destOrd="0" presId="urn:microsoft.com/office/officeart/2005/8/layout/hierarchy2"/>
    <dgm:cxn modelId="{A6D9986F-0A34-7E4D-A1AC-23674A6E05F1}" type="presParOf" srcId="{5FCADCE7-BE2B-8E42-A76F-582193B14BE9}" destId="{4D12767A-F578-3845-85E1-CC8466D0E030}" srcOrd="4" destOrd="0" presId="urn:microsoft.com/office/officeart/2005/8/layout/hierarchy2"/>
    <dgm:cxn modelId="{9C073AEB-14D1-BA41-ABE1-B13387EEEF67}" type="presParOf" srcId="{4D12767A-F578-3845-85E1-CC8466D0E030}" destId="{A86EBE30-DF03-5144-A64F-E479F7D7DD0A}" srcOrd="0" destOrd="0" presId="urn:microsoft.com/office/officeart/2005/8/layout/hierarchy2"/>
    <dgm:cxn modelId="{5AA98A49-C51A-3D45-BFD3-E5B9CEE39CA7}" type="presParOf" srcId="{5FCADCE7-BE2B-8E42-A76F-582193B14BE9}" destId="{2897FA21-11CD-2B46-87D3-C73BAE713972}" srcOrd="5" destOrd="0" presId="urn:microsoft.com/office/officeart/2005/8/layout/hierarchy2"/>
    <dgm:cxn modelId="{829C19A5-E5F4-AB4D-ACA5-46EB394043C4}" type="presParOf" srcId="{2897FA21-11CD-2B46-87D3-C73BAE713972}" destId="{82861485-6C37-A240-9463-8F307D7C78A9}" srcOrd="0" destOrd="0" presId="urn:microsoft.com/office/officeart/2005/8/layout/hierarchy2"/>
    <dgm:cxn modelId="{6775EEC1-E308-5948-A509-583917363A6A}" type="presParOf" srcId="{2897FA21-11CD-2B46-87D3-C73BAE713972}" destId="{03444F2B-5E3D-4349-9A19-E00AAD7C6CF2}" srcOrd="1" destOrd="0" presId="urn:microsoft.com/office/officeart/2005/8/layout/hierarchy2"/>
    <dgm:cxn modelId="{099EDB38-E92D-8D42-A36B-20B1A2D793A7}" type="presParOf" srcId="{4D80F0D2-52C8-AC40-BF0F-F2EFC50C72EC}" destId="{E01C25E1-0775-2F43-95E7-BBD8EFF1219E}" srcOrd="6" destOrd="0" presId="urn:microsoft.com/office/officeart/2005/8/layout/hierarchy2"/>
    <dgm:cxn modelId="{6A93E318-917D-A742-BF40-40C17817DA0E}" type="presParOf" srcId="{E01C25E1-0775-2F43-95E7-BBD8EFF1219E}" destId="{482AA2A3-B8DA-F24F-AED5-4DB6DCA5A16C}" srcOrd="0" destOrd="0" presId="urn:microsoft.com/office/officeart/2005/8/layout/hierarchy2"/>
    <dgm:cxn modelId="{B6EA2F01-231A-B246-B50E-391B2E3802E0}" type="presParOf" srcId="{4D80F0D2-52C8-AC40-BF0F-F2EFC50C72EC}" destId="{F951AED6-6C11-F347-A0E8-A98D279BE1BB}" srcOrd="7" destOrd="0" presId="urn:microsoft.com/office/officeart/2005/8/layout/hierarchy2"/>
    <dgm:cxn modelId="{07932129-E5CA-244D-A9B1-7AD1168DA222}" type="presParOf" srcId="{F951AED6-6C11-F347-A0E8-A98D279BE1BB}" destId="{46CD0979-2338-E346-81AD-251A0C956750}" srcOrd="0" destOrd="0" presId="urn:microsoft.com/office/officeart/2005/8/layout/hierarchy2"/>
    <dgm:cxn modelId="{B721406B-ED1A-574E-8D05-3A5C5B17016F}" type="presParOf" srcId="{F951AED6-6C11-F347-A0E8-A98D279BE1BB}" destId="{3B8D8E57-69EA-0D42-82F3-67F0803AFC9D}" srcOrd="1" destOrd="0" presId="urn:microsoft.com/office/officeart/2005/8/layout/hierarchy2"/>
    <dgm:cxn modelId="{5E7D2887-9554-2746-BBB4-636ED9DB4CDE}" type="presParOf" srcId="{3B8D8E57-69EA-0D42-82F3-67F0803AFC9D}" destId="{D3DE96A7-3EBB-734C-958F-00FD62ED52F7}" srcOrd="0" destOrd="0" presId="urn:microsoft.com/office/officeart/2005/8/layout/hierarchy2"/>
    <dgm:cxn modelId="{E63BCA65-32D7-1246-84A3-0915C6443B27}" type="presParOf" srcId="{D3DE96A7-3EBB-734C-958F-00FD62ED52F7}" destId="{AFB57F72-678C-8A40-B51F-8D46EF080C6C}" srcOrd="0" destOrd="0" presId="urn:microsoft.com/office/officeart/2005/8/layout/hierarchy2"/>
    <dgm:cxn modelId="{01DCF10A-B9C5-104E-9516-C9B8EC9A4E8B}" type="presParOf" srcId="{3B8D8E57-69EA-0D42-82F3-67F0803AFC9D}" destId="{90F2C1F3-7B14-9D42-AEDD-AA11B0C80B00}" srcOrd="1" destOrd="0" presId="urn:microsoft.com/office/officeart/2005/8/layout/hierarchy2"/>
    <dgm:cxn modelId="{700312E1-2D50-5C4A-883F-D93208824692}" type="presParOf" srcId="{90F2C1F3-7B14-9D42-AEDD-AA11B0C80B00}" destId="{24CDA3A9-1EB2-294A-AA01-D19D14393374}" srcOrd="0" destOrd="0" presId="urn:microsoft.com/office/officeart/2005/8/layout/hierarchy2"/>
    <dgm:cxn modelId="{28D35E74-5A8E-B344-86EB-D219E01EF4D9}" type="presParOf" srcId="{90F2C1F3-7B14-9D42-AEDD-AA11B0C80B00}" destId="{3D84A043-46EB-D141-A07D-C238090ECA1A}" srcOrd="1" destOrd="0" presId="urn:microsoft.com/office/officeart/2005/8/layout/hierarchy2"/>
    <dgm:cxn modelId="{1186B25E-F53E-2C4E-BD4E-558FDB87464E}" type="presParOf" srcId="{3B8D8E57-69EA-0D42-82F3-67F0803AFC9D}" destId="{D9BEEF84-F248-2A4B-A7D8-D57953993605}" srcOrd="2" destOrd="0" presId="urn:microsoft.com/office/officeart/2005/8/layout/hierarchy2"/>
    <dgm:cxn modelId="{4E39404A-26CA-F84C-B2A6-4163AB54CCE4}" type="presParOf" srcId="{D9BEEF84-F248-2A4B-A7D8-D57953993605}" destId="{9351D8C0-D56A-204D-B152-2486236C0E68}" srcOrd="0" destOrd="0" presId="urn:microsoft.com/office/officeart/2005/8/layout/hierarchy2"/>
    <dgm:cxn modelId="{DAD94EC2-2BB5-F043-A7AD-C1919A54FA51}" type="presParOf" srcId="{3B8D8E57-69EA-0D42-82F3-67F0803AFC9D}" destId="{105DE892-48BC-CC41-99B5-16C410FD8DEE}" srcOrd="3" destOrd="0" presId="urn:microsoft.com/office/officeart/2005/8/layout/hierarchy2"/>
    <dgm:cxn modelId="{2FBE5271-37F2-664D-A3DF-AB85A96E0E96}" type="presParOf" srcId="{105DE892-48BC-CC41-99B5-16C410FD8DEE}" destId="{35BFDE19-2BC0-894C-BFA9-E62CFBD5EDFD}" srcOrd="0" destOrd="0" presId="urn:microsoft.com/office/officeart/2005/8/layout/hierarchy2"/>
    <dgm:cxn modelId="{17B7DD20-9C2E-1B42-BD5C-F7F30CBFE9FD}" type="presParOf" srcId="{105DE892-48BC-CC41-99B5-16C410FD8DEE}" destId="{5DE083B0-2A6A-4946-87A1-E408182F38C3}" srcOrd="1" destOrd="0" presId="urn:microsoft.com/office/officeart/2005/8/layout/hierarchy2"/>
    <dgm:cxn modelId="{06241E90-2D5E-7D4B-B7F6-AC26D25E80D3}" type="presParOf" srcId="{3B8D8E57-69EA-0D42-82F3-67F0803AFC9D}" destId="{C860B6D9-DFC9-1B4D-BEB7-BD7C7A5D0CAC}" srcOrd="4" destOrd="0" presId="urn:microsoft.com/office/officeart/2005/8/layout/hierarchy2"/>
    <dgm:cxn modelId="{978F7166-97A1-A646-A4CB-EE823F62B04C}" type="presParOf" srcId="{C860B6D9-DFC9-1B4D-BEB7-BD7C7A5D0CAC}" destId="{46E68488-BF4E-0640-8E29-E8BCEEDA38F9}" srcOrd="0" destOrd="0" presId="urn:microsoft.com/office/officeart/2005/8/layout/hierarchy2"/>
    <dgm:cxn modelId="{E292F8BF-BA98-284F-AE62-6F7CBEB3BC27}" type="presParOf" srcId="{3B8D8E57-69EA-0D42-82F3-67F0803AFC9D}" destId="{F7A0AB38-1116-3843-B37D-E030872E4368}" srcOrd="5" destOrd="0" presId="urn:microsoft.com/office/officeart/2005/8/layout/hierarchy2"/>
    <dgm:cxn modelId="{3AD47421-EB3D-E443-805C-A35232265828}" type="presParOf" srcId="{F7A0AB38-1116-3843-B37D-E030872E4368}" destId="{A71E914F-B02D-3447-A533-AF40508584ED}" srcOrd="0" destOrd="0" presId="urn:microsoft.com/office/officeart/2005/8/layout/hierarchy2"/>
    <dgm:cxn modelId="{A742C1DB-7608-1247-A813-18F193EB4E61}" type="presParOf" srcId="{F7A0AB38-1116-3843-B37D-E030872E4368}" destId="{3857C791-1271-0F4D-A2F0-6DCC8F18FEA5}" srcOrd="1" destOrd="0" presId="urn:microsoft.com/office/officeart/2005/8/layout/hierarchy2"/>
    <dgm:cxn modelId="{FEBD8B98-2601-964E-9E47-CD2CAE702325}" type="presParOf" srcId="{4D80F0D2-52C8-AC40-BF0F-F2EFC50C72EC}" destId="{60C4C661-1D72-E643-9E36-969F5EF31FD1}" srcOrd="8" destOrd="0" presId="urn:microsoft.com/office/officeart/2005/8/layout/hierarchy2"/>
    <dgm:cxn modelId="{0748B2DF-8E28-B440-9F27-E929EE3C5202}" type="presParOf" srcId="{60C4C661-1D72-E643-9E36-969F5EF31FD1}" destId="{8E09A2B8-DE70-1944-B49B-DBE9F4B65346}" srcOrd="0" destOrd="0" presId="urn:microsoft.com/office/officeart/2005/8/layout/hierarchy2"/>
    <dgm:cxn modelId="{8B463E1A-3615-8E46-90C2-303451F15B81}" type="presParOf" srcId="{4D80F0D2-52C8-AC40-BF0F-F2EFC50C72EC}" destId="{C8A60347-7468-2C46-A9FC-570808A3857C}" srcOrd="9" destOrd="0" presId="urn:microsoft.com/office/officeart/2005/8/layout/hierarchy2"/>
    <dgm:cxn modelId="{9E6A9813-EC67-8846-9D25-F48701F04FE2}" type="presParOf" srcId="{C8A60347-7468-2C46-A9FC-570808A3857C}" destId="{DDC98962-267E-854C-8AA6-0EEE547210EB}" srcOrd="0" destOrd="0" presId="urn:microsoft.com/office/officeart/2005/8/layout/hierarchy2"/>
    <dgm:cxn modelId="{40819560-AC47-1047-BAC8-5255A6FCF691}" type="presParOf" srcId="{C8A60347-7468-2C46-A9FC-570808A3857C}" destId="{0AE4F762-DD20-9F4D-B86D-3A5C6631B10C}" srcOrd="1" destOrd="0" presId="urn:microsoft.com/office/officeart/2005/8/layout/hierarchy2"/>
    <dgm:cxn modelId="{BE9A4976-1555-0049-A04C-44485EB9C6A0}" type="presParOf" srcId="{0AE4F762-DD20-9F4D-B86D-3A5C6631B10C}" destId="{D2780B86-5498-5348-B1BD-3D442EB2B5CE}" srcOrd="0" destOrd="0" presId="urn:microsoft.com/office/officeart/2005/8/layout/hierarchy2"/>
    <dgm:cxn modelId="{D7F7F1C7-C00F-E34B-81F2-C3181A1C89CE}" type="presParOf" srcId="{D2780B86-5498-5348-B1BD-3D442EB2B5CE}" destId="{4E48449A-63C3-8444-B81A-8725EA68BB10}" srcOrd="0" destOrd="0" presId="urn:microsoft.com/office/officeart/2005/8/layout/hierarchy2"/>
    <dgm:cxn modelId="{CDF8EB7C-932A-8B4A-B58B-640FC7A72481}" type="presParOf" srcId="{0AE4F762-DD20-9F4D-B86D-3A5C6631B10C}" destId="{32578496-D482-F34B-AEEE-AF87D7859C5F}" srcOrd="1" destOrd="0" presId="urn:microsoft.com/office/officeart/2005/8/layout/hierarchy2"/>
    <dgm:cxn modelId="{AEC9EA90-D325-344C-9F81-7249F0C00D96}" type="presParOf" srcId="{32578496-D482-F34B-AEEE-AF87D7859C5F}" destId="{9B5BE53F-D5DE-B647-B7B2-57066FCCF68E}" srcOrd="0" destOrd="0" presId="urn:microsoft.com/office/officeart/2005/8/layout/hierarchy2"/>
    <dgm:cxn modelId="{DF2A2C9D-A63A-D445-A304-3752955645C1}" type="presParOf" srcId="{32578496-D482-F34B-AEEE-AF87D7859C5F}" destId="{CAAF611A-5AC6-934A-A124-63B4D07E17BA}" srcOrd="1" destOrd="0" presId="urn:microsoft.com/office/officeart/2005/8/layout/hierarchy2"/>
    <dgm:cxn modelId="{49560662-A1EA-3940-9BBD-1A3FEE05AC97}" type="presParOf" srcId="{0AE4F762-DD20-9F4D-B86D-3A5C6631B10C}" destId="{EF0E0CFD-8A4F-0747-8280-14285A0387F5}" srcOrd="2" destOrd="0" presId="urn:microsoft.com/office/officeart/2005/8/layout/hierarchy2"/>
    <dgm:cxn modelId="{D59E6086-9030-2A46-A050-54534E491299}" type="presParOf" srcId="{EF0E0CFD-8A4F-0747-8280-14285A0387F5}" destId="{64783337-87D1-9241-A274-E0F205F7D7A7}" srcOrd="0" destOrd="0" presId="urn:microsoft.com/office/officeart/2005/8/layout/hierarchy2"/>
    <dgm:cxn modelId="{F62E596C-0F2C-F844-950D-C9217CC5B7FD}" type="presParOf" srcId="{0AE4F762-DD20-9F4D-B86D-3A5C6631B10C}" destId="{7A3EB940-49CC-4B41-A135-D227064774F2}" srcOrd="3" destOrd="0" presId="urn:microsoft.com/office/officeart/2005/8/layout/hierarchy2"/>
    <dgm:cxn modelId="{AB73515A-3D79-9849-90E9-A81DCEE4314C}" type="presParOf" srcId="{7A3EB940-49CC-4B41-A135-D227064774F2}" destId="{846C7533-4030-6948-850D-8FE23B374EA2}" srcOrd="0" destOrd="0" presId="urn:microsoft.com/office/officeart/2005/8/layout/hierarchy2"/>
    <dgm:cxn modelId="{5C3AAA10-FDAD-E448-A00D-2AE93FFFEA22}" type="presParOf" srcId="{7A3EB940-49CC-4B41-A135-D227064774F2}" destId="{F901FC73-F067-2C49-A1DC-4CC3E570C40D}" srcOrd="1" destOrd="0" presId="urn:microsoft.com/office/officeart/2005/8/layout/hierarchy2"/>
    <dgm:cxn modelId="{042DC13F-8E48-944F-8C7F-A31221FC939F}" type="presParOf" srcId="{0AE4F762-DD20-9F4D-B86D-3A5C6631B10C}" destId="{5715EEDC-9557-1E46-ABF9-C63AA7A098AA}" srcOrd="4" destOrd="0" presId="urn:microsoft.com/office/officeart/2005/8/layout/hierarchy2"/>
    <dgm:cxn modelId="{FFE5D96D-0B0F-6C43-8414-9BB1492AF382}" type="presParOf" srcId="{5715EEDC-9557-1E46-ABF9-C63AA7A098AA}" destId="{288F89BE-434C-9D44-A86F-FD752FD2C8F9}" srcOrd="0" destOrd="0" presId="urn:microsoft.com/office/officeart/2005/8/layout/hierarchy2"/>
    <dgm:cxn modelId="{1198256D-BDBE-5F46-9DB6-2FC06932FC87}" type="presParOf" srcId="{0AE4F762-DD20-9F4D-B86D-3A5C6631B10C}" destId="{5DB320B2-5E8C-0745-8175-8B6844D04DE9}" srcOrd="5" destOrd="0" presId="urn:microsoft.com/office/officeart/2005/8/layout/hierarchy2"/>
    <dgm:cxn modelId="{F11C8C53-B4C3-224D-B86A-DD6CB8F070AB}" type="presParOf" srcId="{5DB320B2-5E8C-0745-8175-8B6844D04DE9}" destId="{83BA6FB7-59A0-2F44-ADC0-B12A46635E97}" srcOrd="0" destOrd="0" presId="urn:microsoft.com/office/officeart/2005/8/layout/hierarchy2"/>
    <dgm:cxn modelId="{398516F4-A372-D740-BEB2-92BC756F11D4}" type="presParOf" srcId="{5DB320B2-5E8C-0745-8175-8B6844D04DE9}" destId="{722FFD3C-6E21-E94D-B886-5C1810AC4BBB}" srcOrd="1" destOrd="0" presId="urn:microsoft.com/office/officeart/2005/8/layout/hierarchy2"/>
    <dgm:cxn modelId="{7273C745-C6BA-6B4A-B816-3E187EF07FB3}" type="presParOf" srcId="{0AE4F762-DD20-9F4D-B86D-3A5C6631B10C}" destId="{91A491E2-8161-214F-AD5B-DBCCDEBE4B19}" srcOrd="6" destOrd="0" presId="urn:microsoft.com/office/officeart/2005/8/layout/hierarchy2"/>
    <dgm:cxn modelId="{F18861CD-E169-E540-B90E-F0F0C5F8C78E}" type="presParOf" srcId="{91A491E2-8161-214F-AD5B-DBCCDEBE4B19}" destId="{39F4E2AD-D1FC-5D44-A3BB-AB0DCC40DE6D}" srcOrd="0" destOrd="0" presId="urn:microsoft.com/office/officeart/2005/8/layout/hierarchy2"/>
    <dgm:cxn modelId="{318514F2-9869-284E-B087-8DE0A8AD9B64}" type="presParOf" srcId="{0AE4F762-DD20-9F4D-B86D-3A5C6631B10C}" destId="{B0410063-007B-AF47-A581-7A8FCA38B786}" srcOrd="7" destOrd="0" presId="urn:microsoft.com/office/officeart/2005/8/layout/hierarchy2"/>
    <dgm:cxn modelId="{02547413-7D15-C241-BEB2-BB8A9169E58F}" type="presParOf" srcId="{B0410063-007B-AF47-A581-7A8FCA38B786}" destId="{9E3D1D2A-4E10-6149-923D-AD706B26680B}" srcOrd="0" destOrd="0" presId="urn:microsoft.com/office/officeart/2005/8/layout/hierarchy2"/>
    <dgm:cxn modelId="{9450974E-489D-D64F-8D35-790CB864C574}" type="presParOf" srcId="{B0410063-007B-AF47-A581-7A8FCA38B786}" destId="{984BC2B3-C44F-DE4E-8CC8-5A4372E9DEF2}" srcOrd="1" destOrd="0" presId="urn:microsoft.com/office/officeart/2005/8/layout/hierarchy2"/>
    <dgm:cxn modelId="{61B04101-7018-EC44-ABCB-FA1A056010F5}" type="presParOf" srcId="{0AE4F762-DD20-9F4D-B86D-3A5C6631B10C}" destId="{D426A1F0-69FD-AA4D-9DB1-E3D45D90F896}" srcOrd="8" destOrd="0" presId="urn:microsoft.com/office/officeart/2005/8/layout/hierarchy2"/>
    <dgm:cxn modelId="{62C86730-CEC1-E444-86C5-C0A3FDBADA54}" type="presParOf" srcId="{D426A1F0-69FD-AA4D-9DB1-E3D45D90F896}" destId="{FEFF9CA0-5C3D-304A-B92D-19AD8D402795}" srcOrd="0" destOrd="0" presId="urn:microsoft.com/office/officeart/2005/8/layout/hierarchy2"/>
    <dgm:cxn modelId="{4E93A4F3-6D40-1C4D-93C1-1CEA9B9CE706}" type="presParOf" srcId="{0AE4F762-DD20-9F4D-B86D-3A5C6631B10C}" destId="{EB59DF99-32EA-014B-96F2-66C6F881321B}" srcOrd="9" destOrd="0" presId="urn:microsoft.com/office/officeart/2005/8/layout/hierarchy2"/>
    <dgm:cxn modelId="{6253FD50-6F54-E54C-B7D8-9F301279C327}" type="presParOf" srcId="{EB59DF99-32EA-014B-96F2-66C6F881321B}" destId="{C892F358-7C1C-4841-98C0-480E495008BF}" srcOrd="0" destOrd="0" presId="urn:microsoft.com/office/officeart/2005/8/layout/hierarchy2"/>
    <dgm:cxn modelId="{513A22FD-346E-B140-92F4-4305B94F0200}" type="presParOf" srcId="{EB59DF99-32EA-014B-96F2-66C6F881321B}" destId="{792E600D-920B-E147-B233-A4C511FE208C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B1C47A6-614E-6F4B-BF12-C617991A73D7}" type="doc">
      <dgm:prSet loTypeId="urn:microsoft.com/office/officeart/2005/8/layout/hierarchy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3766A87-BFE8-5A4C-93AC-797F629EE139}">
      <dgm:prSet phldrT="[Text]" custT="1"/>
      <dgm:spPr>
        <a:solidFill>
          <a:schemeClr val="accent6"/>
        </a:solidFill>
      </dgm:spPr>
      <dgm:t>
        <a:bodyPr/>
        <a:lstStyle/>
        <a:p>
          <a:r>
            <a:rPr lang="zh-CN" altLang="en-US" sz="700" dirty="0" smtClean="0"/>
            <a:t> </a:t>
          </a:r>
          <a:endParaRPr lang="en-US" sz="700" dirty="0"/>
        </a:p>
      </dgm:t>
    </dgm:pt>
    <dgm:pt modelId="{1839D140-E475-6746-BC99-2735C3CE54BF}" type="parTrans" cxnId="{B0F31785-F504-6849-BC5C-F7290874D8D8}">
      <dgm:prSet/>
      <dgm:spPr/>
      <dgm:t>
        <a:bodyPr/>
        <a:lstStyle/>
        <a:p>
          <a:endParaRPr lang="en-US"/>
        </a:p>
      </dgm:t>
    </dgm:pt>
    <dgm:pt modelId="{EACBDAEE-8F11-DE42-B108-339CEE986B4B}" type="sibTrans" cxnId="{B0F31785-F504-6849-BC5C-F7290874D8D8}">
      <dgm:prSet/>
      <dgm:spPr/>
      <dgm:t>
        <a:bodyPr/>
        <a:lstStyle/>
        <a:p>
          <a:endParaRPr lang="en-US"/>
        </a:p>
      </dgm:t>
    </dgm:pt>
    <dgm:pt modelId="{3E011A5C-5C79-3A4B-8FBB-FFBD23DFF21A}">
      <dgm:prSet phldrT="[Text]" custT="1"/>
      <dgm:spPr>
        <a:solidFill>
          <a:schemeClr val="accent6"/>
        </a:solidFill>
      </dgm:spPr>
      <dgm:t>
        <a:bodyPr/>
        <a:lstStyle/>
        <a:p>
          <a:r>
            <a:rPr lang="zh-CN" altLang="en-US" sz="700" dirty="0" smtClean="0"/>
            <a:t> </a:t>
          </a:r>
          <a:endParaRPr lang="en-US" sz="700" dirty="0"/>
        </a:p>
      </dgm:t>
    </dgm:pt>
    <dgm:pt modelId="{059F32BF-905D-154B-B180-1E90B1BF63CB}" type="parTrans" cxnId="{5098724D-4BBA-AC49-809C-76D898753838}">
      <dgm:prSet custT="1"/>
      <dgm:spPr>
        <a:solidFill>
          <a:schemeClr val="accent6"/>
        </a:solidFill>
      </dgm:spPr>
      <dgm:t>
        <a:bodyPr/>
        <a:lstStyle/>
        <a:p>
          <a:endParaRPr lang="en-US" sz="700"/>
        </a:p>
      </dgm:t>
    </dgm:pt>
    <dgm:pt modelId="{A8D80B53-EED9-7847-88F6-99F0FE94228B}" type="sibTrans" cxnId="{5098724D-4BBA-AC49-809C-76D898753838}">
      <dgm:prSet/>
      <dgm:spPr/>
      <dgm:t>
        <a:bodyPr/>
        <a:lstStyle/>
        <a:p>
          <a:endParaRPr lang="en-US"/>
        </a:p>
      </dgm:t>
    </dgm:pt>
    <dgm:pt modelId="{2802BDCC-99B3-8244-BA72-07782A9212EC}">
      <dgm:prSet phldrT="[Text]" custT="1"/>
      <dgm:spPr>
        <a:solidFill>
          <a:schemeClr val="accent6"/>
        </a:solidFill>
      </dgm:spPr>
      <dgm:t>
        <a:bodyPr/>
        <a:lstStyle/>
        <a:p>
          <a:r>
            <a:rPr lang="zh-CN" altLang="en-US" sz="700" dirty="0" smtClean="0"/>
            <a:t> </a:t>
          </a:r>
          <a:endParaRPr lang="en-US" sz="700" dirty="0"/>
        </a:p>
      </dgm:t>
    </dgm:pt>
    <dgm:pt modelId="{E06CCD00-2D6D-D34A-9D9C-89229169982B}" type="parTrans" cxnId="{B6B2245A-C4AF-EB4D-849F-43D240F04166}">
      <dgm:prSet custT="1"/>
      <dgm:spPr>
        <a:solidFill>
          <a:schemeClr val="accent6"/>
        </a:solidFill>
      </dgm:spPr>
      <dgm:t>
        <a:bodyPr/>
        <a:lstStyle/>
        <a:p>
          <a:endParaRPr lang="en-US" sz="700"/>
        </a:p>
      </dgm:t>
    </dgm:pt>
    <dgm:pt modelId="{7EFF9962-B3F2-D541-8C3C-769AD0008022}" type="sibTrans" cxnId="{B6B2245A-C4AF-EB4D-849F-43D240F04166}">
      <dgm:prSet/>
      <dgm:spPr/>
      <dgm:t>
        <a:bodyPr/>
        <a:lstStyle/>
        <a:p>
          <a:endParaRPr lang="en-US"/>
        </a:p>
      </dgm:t>
    </dgm:pt>
    <dgm:pt modelId="{DDB6BB85-1247-6747-ABAB-0A3BA37FAC4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zh-CN" altLang="en-US" sz="700" dirty="0" smtClean="0"/>
            <a:t> </a:t>
          </a:r>
          <a:endParaRPr lang="en-US" sz="700" dirty="0"/>
        </a:p>
      </dgm:t>
    </dgm:pt>
    <dgm:pt modelId="{E4E94B52-6582-2248-A164-9BA93E8BFEAD}" type="parTrans" cxnId="{72A173DE-B785-D546-946B-A55F4C735ECA}">
      <dgm:prSet custT="1"/>
      <dgm:spPr>
        <a:solidFill>
          <a:schemeClr val="accent6"/>
        </a:solidFill>
      </dgm:spPr>
      <dgm:t>
        <a:bodyPr/>
        <a:lstStyle/>
        <a:p>
          <a:endParaRPr lang="en-US" sz="700"/>
        </a:p>
      </dgm:t>
    </dgm:pt>
    <dgm:pt modelId="{412085C6-A4DA-0B4F-9045-6AE0459FE69F}" type="sibTrans" cxnId="{72A173DE-B785-D546-946B-A55F4C735ECA}">
      <dgm:prSet/>
      <dgm:spPr/>
      <dgm:t>
        <a:bodyPr/>
        <a:lstStyle/>
        <a:p>
          <a:endParaRPr lang="en-US"/>
        </a:p>
      </dgm:t>
    </dgm:pt>
    <dgm:pt modelId="{4CEBBA60-FB98-9C45-B722-21E52ED2F75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zh-CN" altLang="en-US" sz="700" dirty="0" smtClean="0"/>
            <a:t> </a:t>
          </a:r>
          <a:endParaRPr lang="en-US" sz="700" dirty="0"/>
        </a:p>
      </dgm:t>
    </dgm:pt>
    <dgm:pt modelId="{D518B2B0-7098-CF48-B48C-070C18B03068}" type="parTrans" cxnId="{D911F87F-6438-A643-A1C5-392153B87525}">
      <dgm:prSet custT="1"/>
      <dgm:spPr>
        <a:solidFill>
          <a:schemeClr val="accent6"/>
        </a:solidFill>
      </dgm:spPr>
      <dgm:t>
        <a:bodyPr/>
        <a:lstStyle/>
        <a:p>
          <a:endParaRPr lang="en-US" sz="700"/>
        </a:p>
      </dgm:t>
    </dgm:pt>
    <dgm:pt modelId="{4E4B66C5-E9E1-F844-AC49-F2D87B299044}" type="sibTrans" cxnId="{D911F87F-6438-A643-A1C5-392153B87525}">
      <dgm:prSet/>
      <dgm:spPr/>
      <dgm:t>
        <a:bodyPr/>
        <a:lstStyle/>
        <a:p>
          <a:endParaRPr lang="en-US"/>
        </a:p>
      </dgm:t>
    </dgm:pt>
    <dgm:pt modelId="{68BAC9C1-C715-614D-A19A-E6DCE66D4F9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zh-CN" altLang="en-US" sz="700" dirty="0" smtClean="0"/>
            <a:t> </a:t>
          </a:r>
          <a:endParaRPr lang="en-US" sz="700" dirty="0"/>
        </a:p>
      </dgm:t>
    </dgm:pt>
    <dgm:pt modelId="{21EE629D-FBF3-7F4A-805D-4096D073671A}" type="parTrans" cxnId="{B3F1C4AD-5B9A-7546-9126-8D94E184F454}">
      <dgm:prSet custT="1"/>
      <dgm:spPr>
        <a:solidFill>
          <a:schemeClr val="accent6"/>
        </a:solidFill>
      </dgm:spPr>
      <dgm:t>
        <a:bodyPr/>
        <a:lstStyle/>
        <a:p>
          <a:endParaRPr lang="en-US" sz="700"/>
        </a:p>
      </dgm:t>
    </dgm:pt>
    <dgm:pt modelId="{C7572583-FC60-2E4A-82B7-5E531DE8DF4C}" type="sibTrans" cxnId="{B3F1C4AD-5B9A-7546-9126-8D94E184F454}">
      <dgm:prSet/>
      <dgm:spPr/>
      <dgm:t>
        <a:bodyPr/>
        <a:lstStyle/>
        <a:p>
          <a:endParaRPr lang="en-US"/>
        </a:p>
      </dgm:t>
    </dgm:pt>
    <dgm:pt modelId="{FA96A84D-6D64-924E-BF95-F5628E329B54}">
      <dgm:prSet phldrT="[Text]" custT="1"/>
      <dgm:spPr>
        <a:solidFill>
          <a:schemeClr val="accent6"/>
        </a:solidFill>
      </dgm:spPr>
      <dgm:t>
        <a:bodyPr/>
        <a:lstStyle/>
        <a:p>
          <a:r>
            <a:rPr lang="zh-CN" altLang="en-US" sz="700" dirty="0" smtClean="0"/>
            <a:t> </a:t>
          </a:r>
          <a:endParaRPr lang="en-US" sz="700" dirty="0"/>
        </a:p>
      </dgm:t>
    </dgm:pt>
    <dgm:pt modelId="{F513AD3E-6EB9-5C40-A78B-1B53D5D93CA6}" type="parTrans" cxnId="{635DEC3F-C549-5443-B683-AA0B43EA6F69}">
      <dgm:prSet custT="1"/>
      <dgm:spPr>
        <a:solidFill>
          <a:schemeClr val="accent6"/>
        </a:solidFill>
      </dgm:spPr>
      <dgm:t>
        <a:bodyPr/>
        <a:lstStyle/>
        <a:p>
          <a:endParaRPr lang="en-US" sz="700" dirty="0"/>
        </a:p>
      </dgm:t>
    </dgm:pt>
    <dgm:pt modelId="{36A85D0A-1AC1-4C4B-9407-0609780E00A5}" type="sibTrans" cxnId="{635DEC3F-C549-5443-B683-AA0B43EA6F69}">
      <dgm:prSet/>
      <dgm:spPr/>
      <dgm:t>
        <a:bodyPr/>
        <a:lstStyle/>
        <a:p>
          <a:endParaRPr lang="en-US"/>
        </a:p>
      </dgm:t>
    </dgm:pt>
    <dgm:pt modelId="{976F45F4-9882-4946-96F4-BCF22A58F1CC}">
      <dgm:prSet phldrT="[Text]" custT="1"/>
      <dgm:spPr>
        <a:solidFill>
          <a:schemeClr val="accent6"/>
        </a:solidFill>
      </dgm:spPr>
      <dgm:t>
        <a:bodyPr/>
        <a:lstStyle/>
        <a:p>
          <a:r>
            <a:rPr lang="zh-CN" altLang="en-US" sz="700" dirty="0" smtClean="0"/>
            <a:t> </a:t>
          </a:r>
          <a:endParaRPr lang="en-US" sz="700" dirty="0"/>
        </a:p>
      </dgm:t>
    </dgm:pt>
    <dgm:pt modelId="{09E396F5-3A1A-C642-9199-AEB57EF9A638}" type="parTrans" cxnId="{B0658EE6-72DE-984B-A22D-30F78D57B358}">
      <dgm:prSet custT="1"/>
      <dgm:spPr>
        <a:solidFill>
          <a:schemeClr val="accent6"/>
        </a:solidFill>
      </dgm:spPr>
      <dgm:t>
        <a:bodyPr/>
        <a:lstStyle/>
        <a:p>
          <a:endParaRPr lang="en-US" sz="700"/>
        </a:p>
      </dgm:t>
    </dgm:pt>
    <dgm:pt modelId="{69E58D0B-8CF0-BA49-9395-2185792E1745}" type="sibTrans" cxnId="{B0658EE6-72DE-984B-A22D-30F78D57B358}">
      <dgm:prSet/>
      <dgm:spPr/>
      <dgm:t>
        <a:bodyPr/>
        <a:lstStyle/>
        <a:p>
          <a:endParaRPr lang="en-US"/>
        </a:p>
      </dgm:t>
    </dgm:pt>
    <dgm:pt modelId="{28B45CB3-8972-5D42-9BE5-AE46A3C7963E}">
      <dgm:prSet phldrT="[Text]" custT="1"/>
      <dgm:spPr>
        <a:solidFill>
          <a:schemeClr val="accent6"/>
        </a:solidFill>
      </dgm:spPr>
      <dgm:t>
        <a:bodyPr/>
        <a:lstStyle/>
        <a:p>
          <a:r>
            <a:rPr lang="zh-CN" altLang="en-US" sz="700" dirty="0" smtClean="0"/>
            <a:t> </a:t>
          </a:r>
          <a:endParaRPr lang="en-US" sz="700" dirty="0"/>
        </a:p>
      </dgm:t>
    </dgm:pt>
    <dgm:pt modelId="{D6F7C819-3881-8D45-B5DD-453F558E358F}" type="parTrans" cxnId="{CDDF8EFC-F398-9C4F-A562-C6D01812BF95}">
      <dgm:prSet custT="1"/>
      <dgm:spPr>
        <a:solidFill>
          <a:schemeClr val="accent6"/>
        </a:solidFill>
      </dgm:spPr>
      <dgm:t>
        <a:bodyPr/>
        <a:lstStyle/>
        <a:p>
          <a:endParaRPr lang="en-US" sz="700"/>
        </a:p>
      </dgm:t>
    </dgm:pt>
    <dgm:pt modelId="{567DA5DC-65EB-F347-A46A-49CEA48CB5AD}" type="sibTrans" cxnId="{CDDF8EFC-F398-9C4F-A562-C6D01812BF95}">
      <dgm:prSet/>
      <dgm:spPr/>
      <dgm:t>
        <a:bodyPr/>
        <a:lstStyle/>
        <a:p>
          <a:endParaRPr lang="en-US"/>
        </a:p>
      </dgm:t>
    </dgm:pt>
    <dgm:pt modelId="{DBAE1EEF-D1B5-7740-970D-3A4357C67479}">
      <dgm:prSet phldrT="[Text]" custT="1"/>
      <dgm:spPr>
        <a:solidFill>
          <a:schemeClr val="accent6"/>
        </a:solidFill>
      </dgm:spPr>
      <dgm:t>
        <a:bodyPr/>
        <a:lstStyle/>
        <a:p>
          <a:r>
            <a:rPr lang="zh-CN" altLang="en-US" sz="700" dirty="0" smtClean="0"/>
            <a:t> </a:t>
          </a:r>
          <a:endParaRPr lang="en-US" sz="700" dirty="0"/>
        </a:p>
      </dgm:t>
    </dgm:pt>
    <dgm:pt modelId="{434728E3-B450-2B4E-A831-4777FBAD2945}" type="parTrans" cxnId="{F00F7219-E256-834B-BAFF-347FC9401D53}">
      <dgm:prSet custT="1"/>
      <dgm:spPr>
        <a:solidFill>
          <a:schemeClr val="accent6"/>
        </a:solidFill>
      </dgm:spPr>
      <dgm:t>
        <a:bodyPr/>
        <a:lstStyle/>
        <a:p>
          <a:endParaRPr lang="en-US" sz="700"/>
        </a:p>
      </dgm:t>
    </dgm:pt>
    <dgm:pt modelId="{2FA9E1CC-B909-8649-A1D9-47F8C0C8165D}" type="sibTrans" cxnId="{F00F7219-E256-834B-BAFF-347FC9401D53}">
      <dgm:prSet/>
      <dgm:spPr/>
      <dgm:t>
        <a:bodyPr/>
        <a:lstStyle/>
        <a:p>
          <a:endParaRPr lang="en-US"/>
        </a:p>
      </dgm:t>
    </dgm:pt>
    <dgm:pt modelId="{6BB7B6D6-3108-9E4D-8B20-BEA08E021337}">
      <dgm:prSet phldrT="[Text]" custT="1"/>
      <dgm:spPr>
        <a:solidFill>
          <a:schemeClr val="accent6"/>
        </a:solidFill>
      </dgm:spPr>
      <dgm:t>
        <a:bodyPr/>
        <a:lstStyle/>
        <a:p>
          <a:r>
            <a:rPr lang="zh-CN" altLang="en-US" sz="700" dirty="0" smtClean="0"/>
            <a:t> </a:t>
          </a:r>
          <a:endParaRPr lang="en-US" sz="700" dirty="0"/>
        </a:p>
      </dgm:t>
    </dgm:pt>
    <dgm:pt modelId="{298279C0-A047-F844-AEB6-20C4ECFA13A6}" type="parTrans" cxnId="{763939D4-E80E-CE4F-9024-5569097FF2D7}">
      <dgm:prSet custT="1"/>
      <dgm:spPr>
        <a:solidFill>
          <a:schemeClr val="accent6"/>
        </a:solidFill>
      </dgm:spPr>
      <dgm:t>
        <a:bodyPr/>
        <a:lstStyle/>
        <a:p>
          <a:endParaRPr lang="en-US" sz="700"/>
        </a:p>
      </dgm:t>
    </dgm:pt>
    <dgm:pt modelId="{CEC7FCAE-D54E-7A4C-91E0-185D335553CA}" type="sibTrans" cxnId="{763939D4-E80E-CE4F-9024-5569097FF2D7}">
      <dgm:prSet/>
      <dgm:spPr/>
      <dgm:t>
        <a:bodyPr/>
        <a:lstStyle/>
        <a:p>
          <a:endParaRPr lang="en-US"/>
        </a:p>
      </dgm:t>
    </dgm:pt>
    <dgm:pt modelId="{DBCC1462-B18C-9848-8950-257A621F20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zh-CN" altLang="en-US" sz="700" dirty="0" smtClean="0"/>
            <a:t> </a:t>
          </a:r>
          <a:endParaRPr lang="en-US" sz="700" dirty="0"/>
        </a:p>
      </dgm:t>
    </dgm:pt>
    <dgm:pt modelId="{BFD9FE95-D869-EB4A-8274-380EEC019143}" type="parTrans" cxnId="{B4A2AF6A-E41E-2A45-AEAF-65A093AF9F79}">
      <dgm:prSet custT="1"/>
      <dgm:spPr>
        <a:solidFill>
          <a:schemeClr val="accent6"/>
        </a:solidFill>
      </dgm:spPr>
      <dgm:t>
        <a:bodyPr/>
        <a:lstStyle/>
        <a:p>
          <a:endParaRPr lang="en-US" sz="700"/>
        </a:p>
      </dgm:t>
    </dgm:pt>
    <dgm:pt modelId="{D3FE1C87-852A-D34B-9B46-6D8CDE0B1EB5}" type="sibTrans" cxnId="{B4A2AF6A-E41E-2A45-AEAF-65A093AF9F79}">
      <dgm:prSet/>
      <dgm:spPr/>
      <dgm:t>
        <a:bodyPr/>
        <a:lstStyle/>
        <a:p>
          <a:endParaRPr lang="en-US"/>
        </a:p>
      </dgm:t>
    </dgm:pt>
    <dgm:pt modelId="{27CAD99F-8F58-D043-BAFD-8D1D1FED0731}">
      <dgm:prSet phldrT="[Text]" custT="1"/>
      <dgm:spPr>
        <a:solidFill>
          <a:schemeClr val="accent6"/>
        </a:solidFill>
      </dgm:spPr>
      <dgm:t>
        <a:bodyPr/>
        <a:lstStyle/>
        <a:p>
          <a:r>
            <a:rPr lang="zh-CN" altLang="en-US" sz="700" dirty="0" smtClean="0"/>
            <a:t> </a:t>
          </a:r>
          <a:endParaRPr lang="en-US" sz="700" dirty="0"/>
        </a:p>
      </dgm:t>
    </dgm:pt>
    <dgm:pt modelId="{C24768F5-661D-BF4F-975B-52C3DBC5E924}" type="parTrans" cxnId="{045E6A05-BE44-7345-88CA-5FCD8A7DA1D1}">
      <dgm:prSet custT="1"/>
      <dgm:spPr>
        <a:solidFill>
          <a:schemeClr val="accent6"/>
        </a:solidFill>
      </dgm:spPr>
      <dgm:t>
        <a:bodyPr/>
        <a:lstStyle/>
        <a:p>
          <a:endParaRPr lang="en-US" sz="700"/>
        </a:p>
      </dgm:t>
    </dgm:pt>
    <dgm:pt modelId="{9F3F322C-67AB-4E41-AC48-5E34CCFAF1AE}" type="sibTrans" cxnId="{045E6A05-BE44-7345-88CA-5FCD8A7DA1D1}">
      <dgm:prSet/>
      <dgm:spPr/>
      <dgm:t>
        <a:bodyPr/>
        <a:lstStyle/>
        <a:p>
          <a:endParaRPr lang="en-US"/>
        </a:p>
      </dgm:t>
    </dgm:pt>
    <dgm:pt modelId="{9A94C076-EF47-8146-90E4-925022AB68C2}">
      <dgm:prSet phldrT="[Text]" custT="1"/>
      <dgm:spPr>
        <a:solidFill>
          <a:schemeClr val="accent6"/>
        </a:solidFill>
      </dgm:spPr>
      <dgm:t>
        <a:bodyPr/>
        <a:lstStyle/>
        <a:p>
          <a:r>
            <a:rPr lang="zh-CN" altLang="en-US" sz="700" dirty="0" smtClean="0"/>
            <a:t> </a:t>
          </a:r>
          <a:endParaRPr lang="en-US" sz="700" dirty="0"/>
        </a:p>
      </dgm:t>
    </dgm:pt>
    <dgm:pt modelId="{E97BDD42-003F-494E-BCAF-326915AEEF0A}" type="parTrans" cxnId="{5BD076FB-52E9-B24C-9608-4BCC09903031}">
      <dgm:prSet custT="1"/>
      <dgm:spPr>
        <a:solidFill>
          <a:schemeClr val="accent6"/>
        </a:solidFill>
      </dgm:spPr>
      <dgm:t>
        <a:bodyPr/>
        <a:lstStyle/>
        <a:p>
          <a:endParaRPr lang="en-US" sz="700"/>
        </a:p>
      </dgm:t>
    </dgm:pt>
    <dgm:pt modelId="{829C0C12-0656-6F42-ACEF-1F5F368A28D2}" type="sibTrans" cxnId="{5BD076FB-52E9-B24C-9608-4BCC09903031}">
      <dgm:prSet/>
      <dgm:spPr/>
      <dgm:t>
        <a:bodyPr/>
        <a:lstStyle/>
        <a:p>
          <a:endParaRPr lang="en-US"/>
        </a:p>
      </dgm:t>
    </dgm:pt>
    <dgm:pt modelId="{6A946DB0-3A21-B54D-BB87-5EAAF1B5967C}">
      <dgm:prSet phldrT="[Text]" custT="1"/>
      <dgm:spPr>
        <a:solidFill>
          <a:schemeClr val="accent6"/>
        </a:solidFill>
      </dgm:spPr>
      <dgm:t>
        <a:bodyPr/>
        <a:lstStyle/>
        <a:p>
          <a:r>
            <a:rPr lang="zh-CN" altLang="en-US" sz="700" dirty="0" smtClean="0"/>
            <a:t> </a:t>
          </a:r>
          <a:endParaRPr lang="en-US" sz="700" dirty="0"/>
        </a:p>
      </dgm:t>
    </dgm:pt>
    <dgm:pt modelId="{4870842E-BB9C-1749-AD8F-47DEACDE67CF}" type="parTrans" cxnId="{F950B31C-9279-C449-8055-D6FCED564783}">
      <dgm:prSet custT="1"/>
      <dgm:spPr>
        <a:solidFill>
          <a:schemeClr val="accent6"/>
        </a:solidFill>
      </dgm:spPr>
      <dgm:t>
        <a:bodyPr/>
        <a:lstStyle/>
        <a:p>
          <a:endParaRPr lang="en-US" sz="700"/>
        </a:p>
      </dgm:t>
    </dgm:pt>
    <dgm:pt modelId="{1558BEEE-B979-9C43-8420-9777FC87E11D}" type="sibTrans" cxnId="{F950B31C-9279-C449-8055-D6FCED564783}">
      <dgm:prSet/>
      <dgm:spPr/>
      <dgm:t>
        <a:bodyPr/>
        <a:lstStyle/>
        <a:p>
          <a:endParaRPr lang="en-US"/>
        </a:p>
      </dgm:t>
    </dgm:pt>
    <dgm:pt modelId="{7602F8F8-C1BA-AF46-8E0F-383E6332B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zh-CN" altLang="en-US" sz="700" dirty="0" smtClean="0"/>
            <a:t> </a:t>
          </a:r>
          <a:endParaRPr lang="en-US" sz="700" dirty="0"/>
        </a:p>
      </dgm:t>
    </dgm:pt>
    <dgm:pt modelId="{FF2812E5-C1B3-CC45-9198-703C27D67BED}" type="parTrans" cxnId="{D004B761-E210-B14B-9526-139C7380F4EB}">
      <dgm:prSet custT="1"/>
      <dgm:spPr>
        <a:solidFill>
          <a:schemeClr val="accent6"/>
        </a:solidFill>
      </dgm:spPr>
      <dgm:t>
        <a:bodyPr/>
        <a:lstStyle/>
        <a:p>
          <a:endParaRPr lang="en-US" sz="700"/>
        </a:p>
      </dgm:t>
    </dgm:pt>
    <dgm:pt modelId="{0A11D598-3176-8646-922D-6DE3EAB53D12}" type="sibTrans" cxnId="{D004B761-E210-B14B-9526-139C7380F4EB}">
      <dgm:prSet/>
      <dgm:spPr/>
      <dgm:t>
        <a:bodyPr/>
        <a:lstStyle/>
        <a:p>
          <a:endParaRPr lang="en-US"/>
        </a:p>
      </dgm:t>
    </dgm:pt>
    <dgm:pt modelId="{5A44AE80-CF92-2E44-A305-261F95FE8415}">
      <dgm:prSet phldrT="[Text]" custT="1"/>
      <dgm:spPr>
        <a:solidFill>
          <a:schemeClr val="accent6"/>
        </a:solidFill>
      </dgm:spPr>
      <dgm:t>
        <a:bodyPr/>
        <a:lstStyle/>
        <a:p>
          <a:r>
            <a:rPr lang="zh-CN" altLang="en-US" sz="700" dirty="0" smtClean="0"/>
            <a:t>  </a:t>
          </a:r>
          <a:endParaRPr lang="en-US" sz="700" dirty="0" smtClean="0"/>
        </a:p>
      </dgm:t>
    </dgm:pt>
    <dgm:pt modelId="{44A853C7-F17F-8242-8312-04CF48018524}" type="parTrans" cxnId="{52E574E1-D8AE-E544-8BEE-A87C5FB336E5}">
      <dgm:prSet custT="1"/>
      <dgm:spPr>
        <a:solidFill>
          <a:schemeClr val="accent6"/>
        </a:solidFill>
      </dgm:spPr>
      <dgm:t>
        <a:bodyPr/>
        <a:lstStyle/>
        <a:p>
          <a:endParaRPr lang="en-US" sz="700"/>
        </a:p>
      </dgm:t>
    </dgm:pt>
    <dgm:pt modelId="{A29E2C16-AFB4-5A46-8841-9426B4744BDE}" type="sibTrans" cxnId="{52E574E1-D8AE-E544-8BEE-A87C5FB336E5}">
      <dgm:prSet/>
      <dgm:spPr/>
      <dgm:t>
        <a:bodyPr/>
        <a:lstStyle/>
        <a:p>
          <a:endParaRPr lang="en-US"/>
        </a:p>
      </dgm:t>
    </dgm:pt>
    <dgm:pt modelId="{8412D6AC-0995-DA43-93EC-D14820D33AC9}">
      <dgm:prSet phldrT="[Text]" custT="1"/>
      <dgm:spPr>
        <a:solidFill>
          <a:schemeClr val="accent6"/>
        </a:solidFill>
      </dgm:spPr>
      <dgm:t>
        <a:bodyPr/>
        <a:lstStyle/>
        <a:p>
          <a:r>
            <a:rPr lang="zh-CN" altLang="en-US" sz="700" dirty="0" smtClean="0"/>
            <a:t> </a:t>
          </a:r>
          <a:endParaRPr lang="en-US" sz="700" dirty="0"/>
        </a:p>
      </dgm:t>
    </dgm:pt>
    <dgm:pt modelId="{3EA8EA41-879B-DC48-BACB-E49EAEC90253}" type="parTrans" cxnId="{9057ABD5-2EE5-B84C-A661-E5D90080BEA9}">
      <dgm:prSet custT="1"/>
      <dgm:spPr>
        <a:solidFill>
          <a:schemeClr val="accent6"/>
        </a:solidFill>
      </dgm:spPr>
      <dgm:t>
        <a:bodyPr/>
        <a:lstStyle/>
        <a:p>
          <a:endParaRPr lang="en-US" sz="700"/>
        </a:p>
      </dgm:t>
    </dgm:pt>
    <dgm:pt modelId="{25EA7F99-98B5-3C4F-ABD7-B0F4A73EE8BF}" type="sibTrans" cxnId="{9057ABD5-2EE5-B84C-A661-E5D90080BEA9}">
      <dgm:prSet/>
      <dgm:spPr/>
      <dgm:t>
        <a:bodyPr/>
        <a:lstStyle/>
        <a:p>
          <a:endParaRPr lang="en-US"/>
        </a:p>
      </dgm:t>
    </dgm:pt>
    <dgm:pt modelId="{92204147-7A2E-4640-8F08-DB1366C5295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zh-CN" altLang="en-US" sz="700" dirty="0" smtClean="0"/>
            <a:t> </a:t>
          </a:r>
          <a:endParaRPr lang="en-US" sz="700" dirty="0"/>
        </a:p>
      </dgm:t>
    </dgm:pt>
    <dgm:pt modelId="{0F27D45E-16D0-9B41-BF84-38F9B6D5E05E}" type="parTrans" cxnId="{786BE73E-2816-BE4D-8AC7-0824815F2C85}">
      <dgm:prSet custT="1"/>
      <dgm:spPr>
        <a:solidFill>
          <a:schemeClr val="accent6"/>
        </a:solidFill>
      </dgm:spPr>
      <dgm:t>
        <a:bodyPr/>
        <a:lstStyle/>
        <a:p>
          <a:endParaRPr lang="en-US" sz="700"/>
        </a:p>
      </dgm:t>
    </dgm:pt>
    <dgm:pt modelId="{2D358C6F-2F62-3F45-BA1B-7CB27B861799}" type="sibTrans" cxnId="{786BE73E-2816-BE4D-8AC7-0824815F2C85}">
      <dgm:prSet/>
      <dgm:spPr/>
      <dgm:t>
        <a:bodyPr/>
        <a:lstStyle/>
        <a:p>
          <a:endParaRPr lang="en-US"/>
        </a:p>
      </dgm:t>
    </dgm:pt>
    <dgm:pt modelId="{1D1F2861-1AB1-234C-90C0-B7A1D752289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zh-CN" altLang="en-US" sz="700" dirty="0" smtClean="0"/>
            <a:t> </a:t>
          </a:r>
          <a:endParaRPr lang="en-US" sz="700" dirty="0"/>
        </a:p>
      </dgm:t>
    </dgm:pt>
    <dgm:pt modelId="{50AD9EBF-903E-EA4A-8A68-0B4E0BF15923}" type="parTrans" cxnId="{81E86796-1F84-384B-A0B5-2E258D96EF88}">
      <dgm:prSet custT="1"/>
      <dgm:spPr>
        <a:solidFill>
          <a:schemeClr val="accent6"/>
        </a:solidFill>
      </dgm:spPr>
      <dgm:t>
        <a:bodyPr/>
        <a:lstStyle/>
        <a:p>
          <a:endParaRPr lang="en-US" sz="700"/>
        </a:p>
      </dgm:t>
    </dgm:pt>
    <dgm:pt modelId="{027D8CBE-0A1A-2D44-9885-A74E159D10CD}" type="sibTrans" cxnId="{81E86796-1F84-384B-A0B5-2E258D96EF88}">
      <dgm:prSet/>
      <dgm:spPr/>
      <dgm:t>
        <a:bodyPr/>
        <a:lstStyle/>
        <a:p>
          <a:endParaRPr lang="en-US"/>
        </a:p>
      </dgm:t>
    </dgm:pt>
    <dgm:pt modelId="{46705F88-BBDA-ED41-AB31-04E5575F9DBF}">
      <dgm:prSet phldrT="[Text]" custT="1"/>
      <dgm:spPr>
        <a:solidFill>
          <a:schemeClr val="accent6"/>
        </a:solidFill>
      </dgm:spPr>
      <dgm:t>
        <a:bodyPr/>
        <a:lstStyle/>
        <a:p>
          <a:r>
            <a:rPr lang="zh-CN" altLang="en-US" sz="700" dirty="0" smtClean="0"/>
            <a:t> </a:t>
          </a:r>
          <a:endParaRPr lang="en-US" sz="700" dirty="0"/>
        </a:p>
      </dgm:t>
    </dgm:pt>
    <dgm:pt modelId="{B03BD185-0F85-7243-9942-B1B38AA9A5F3}" type="parTrans" cxnId="{7000DF1E-D316-9643-A3C5-15BC544FA18D}">
      <dgm:prSet custT="1"/>
      <dgm:spPr>
        <a:solidFill>
          <a:schemeClr val="accent6"/>
        </a:solidFill>
      </dgm:spPr>
      <dgm:t>
        <a:bodyPr/>
        <a:lstStyle/>
        <a:p>
          <a:endParaRPr lang="en-US" sz="700"/>
        </a:p>
      </dgm:t>
    </dgm:pt>
    <dgm:pt modelId="{01107D31-C46B-6D4E-B94B-430209ECA5A4}" type="sibTrans" cxnId="{7000DF1E-D316-9643-A3C5-15BC544FA18D}">
      <dgm:prSet/>
      <dgm:spPr/>
      <dgm:t>
        <a:bodyPr/>
        <a:lstStyle/>
        <a:p>
          <a:endParaRPr lang="en-US"/>
        </a:p>
      </dgm:t>
    </dgm:pt>
    <dgm:pt modelId="{990320CE-E272-1A4A-9969-DAC74D961569}">
      <dgm:prSet phldrT="[Text]" custT="1"/>
      <dgm:spPr>
        <a:solidFill>
          <a:schemeClr val="accent6"/>
        </a:solidFill>
      </dgm:spPr>
      <dgm:t>
        <a:bodyPr/>
        <a:lstStyle/>
        <a:p>
          <a:r>
            <a:rPr lang="zh-CN" altLang="en-US" sz="700" dirty="0" smtClean="0"/>
            <a:t> </a:t>
          </a:r>
          <a:endParaRPr lang="en-US" sz="700" dirty="0"/>
        </a:p>
      </dgm:t>
    </dgm:pt>
    <dgm:pt modelId="{B47A6852-90C4-824F-BC67-27F99A019B9F}" type="parTrans" cxnId="{4E5908DD-B005-4E46-AABA-1E77EAE4F42C}">
      <dgm:prSet custT="1"/>
      <dgm:spPr>
        <a:solidFill>
          <a:schemeClr val="accent6"/>
        </a:solidFill>
      </dgm:spPr>
      <dgm:t>
        <a:bodyPr/>
        <a:lstStyle/>
        <a:p>
          <a:endParaRPr lang="en-US" sz="700"/>
        </a:p>
      </dgm:t>
    </dgm:pt>
    <dgm:pt modelId="{59D6150D-B7B4-3E4E-809B-048C277BF76B}" type="sibTrans" cxnId="{4E5908DD-B005-4E46-AABA-1E77EAE4F42C}">
      <dgm:prSet/>
      <dgm:spPr/>
      <dgm:t>
        <a:bodyPr/>
        <a:lstStyle/>
        <a:p>
          <a:endParaRPr lang="en-US"/>
        </a:p>
      </dgm:t>
    </dgm:pt>
    <dgm:pt modelId="{F9A84BA8-5F1E-154A-9BBE-EDA4CABED4C0}">
      <dgm:prSet phldrT="[Text]" custT="1"/>
      <dgm:spPr>
        <a:solidFill>
          <a:schemeClr val="accent6"/>
        </a:solidFill>
      </dgm:spPr>
      <dgm:t>
        <a:bodyPr/>
        <a:lstStyle/>
        <a:p>
          <a:r>
            <a:rPr lang="zh-CN" altLang="en-US" sz="700" dirty="0" smtClean="0"/>
            <a:t> </a:t>
          </a:r>
          <a:endParaRPr lang="en-US" sz="700" dirty="0"/>
        </a:p>
      </dgm:t>
    </dgm:pt>
    <dgm:pt modelId="{6DAFB82E-3E7E-2A4E-A31B-7CA24327EA8A}" type="parTrans" cxnId="{7C4F473D-6948-3D42-877D-5C5F61C0C80C}">
      <dgm:prSet custT="1"/>
      <dgm:spPr>
        <a:solidFill>
          <a:schemeClr val="accent6"/>
        </a:solidFill>
      </dgm:spPr>
      <dgm:t>
        <a:bodyPr/>
        <a:lstStyle/>
        <a:p>
          <a:endParaRPr lang="en-US" sz="700"/>
        </a:p>
      </dgm:t>
    </dgm:pt>
    <dgm:pt modelId="{E0951435-EE22-F64E-8080-8A6A096D0483}" type="sibTrans" cxnId="{7C4F473D-6948-3D42-877D-5C5F61C0C80C}">
      <dgm:prSet/>
      <dgm:spPr/>
      <dgm:t>
        <a:bodyPr/>
        <a:lstStyle/>
        <a:p>
          <a:endParaRPr lang="en-US"/>
        </a:p>
      </dgm:t>
    </dgm:pt>
    <dgm:pt modelId="{21EED098-F1D9-E74C-9394-DD80631E38F2}">
      <dgm:prSet phldrT="[Text]" custT="1"/>
      <dgm:spPr>
        <a:solidFill>
          <a:schemeClr val="accent6"/>
        </a:solidFill>
      </dgm:spPr>
      <dgm:t>
        <a:bodyPr/>
        <a:lstStyle/>
        <a:p>
          <a:r>
            <a:rPr lang="zh-CN" altLang="en-US" sz="700" dirty="0" smtClean="0"/>
            <a:t> </a:t>
          </a:r>
          <a:endParaRPr lang="en-US" sz="700" dirty="0"/>
        </a:p>
      </dgm:t>
    </dgm:pt>
    <dgm:pt modelId="{9F92DFF3-9859-2144-A3F4-BBD6BB4C6F8E}" type="parTrans" cxnId="{B4D808F6-3ED2-BE44-B731-03449D5CA43F}">
      <dgm:prSet custT="1"/>
      <dgm:spPr>
        <a:solidFill>
          <a:schemeClr val="accent6"/>
        </a:solidFill>
      </dgm:spPr>
      <dgm:t>
        <a:bodyPr/>
        <a:lstStyle/>
        <a:p>
          <a:endParaRPr lang="en-US" sz="700"/>
        </a:p>
      </dgm:t>
    </dgm:pt>
    <dgm:pt modelId="{62223C68-D7AB-9F4F-AF37-E6D4CC1A93EA}" type="sibTrans" cxnId="{B4D808F6-3ED2-BE44-B731-03449D5CA43F}">
      <dgm:prSet/>
      <dgm:spPr/>
      <dgm:t>
        <a:bodyPr/>
        <a:lstStyle/>
        <a:p>
          <a:endParaRPr lang="en-US"/>
        </a:p>
      </dgm:t>
    </dgm:pt>
    <dgm:pt modelId="{1A723A04-4300-974B-9C29-7DF7CA2F9AD9}">
      <dgm:prSet phldrT="[Text]" custT="1"/>
      <dgm:spPr>
        <a:solidFill>
          <a:schemeClr val="accent6"/>
        </a:solidFill>
      </dgm:spPr>
      <dgm:t>
        <a:bodyPr/>
        <a:lstStyle/>
        <a:p>
          <a:r>
            <a:rPr lang="zh-CN" altLang="en-US" sz="700" dirty="0" smtClean="0"/>
            <a:t> </a:t>
          </a:r>
          <a:endParaRPr lang="en-US" sz="700" dirty="0"/>
        </a:p>
      </dgm:t>
    </dgm:pt>
    <dgm:pt modelId="{F5718DE6-D63B-FD41-85B1-B9127B821BBD}" type="parTrans" cxnId="{687F8E3F-05A6-CD4E-A3E2-FBD3A9996D35}">
      <dgm:prSet custT="1"/>
      <dgm:spPr>
        <a:solidFill>
          <a:schemeClr val="accent6"/>
        </a:solidFill>
      </dgm:spPr>
      <dgm:t>
        <a:bodyPr/>
        <a:lstStyle/>
        <a:p>
          <a:endParaRPr lang="en-US" sz="700"/>
        </a:p>
      </dgm:t>
    </dgm:pt>
    <dgm:pt modelId="{23477A8B-0684-2447-B04F-4E8A73ECD9B9}" type="sibTrans" cxnId="{687F8E3F-05A6-CD4E-A3E2-FBD3A9996D35}">
      <dgm:prSet/>
      <dgm:spPr/>
      <dgm:t>
        <a:bodyPr/>
        <a:lstStyle/>
        <a:p>
          <a:endParaRPr lang="en-US"/>
        </a:p>
      </dgm:t>
    </dgm:pt>
    <dgm:pt modelId="{80E99079-F3BC-1F4D-811E-C29763198E79}">
      <dgm:prSet phldrT="[Text]" custT="1"/>
      <dgm:spPr>
        <a:solidFill>
          <a:schemeClr val="accent6"/>
        </a:solidFill>
      </dgm:spPr>
      <dgm:t>
        <a:bodyPr/>
        <a:lstStyle/>
        <a:p>
          <a:r>
            <a:rPr lang="zh-CN" altLang="en-US" sz="700" dirty="0" smtClean="0"/>
            <a:t> </a:t>
          </a:r>
          <a:endParaRPr lang="en-US" sz="700" dirty="0"/>
        </a:p>
      </dgm:t>
    </dgm:pt>
    <dgm:pt modelId="{1ABED491-9C4C-F644-B737-DC9C8D57D23E}" type="parTrans" cxnId="{3C09BB8B-F5BE-1B4F-87E5-5102FF439C02}">
      <dgm:prSet custT="1"/>
      <dgm:spPr>
        <a:solidFill>
          <a:schemeClr val="accent6"/>
        </a:solidFill>
      </dgm:spPr>
      <dgm:t>
        <a:bodyPr/>
        <a:lstStyle/>
        <a:p>
          <a:endParaRPr lang="en-US" sz="700"/>
        </a:p>
      </dgm:t>
    </dgm:pt>
    <dgm:pt modelId="{F3FC8611-7D43-4B43-BA97-4E2C7914D120}" type="sibTrans" cxnId="{3C09BB8B-F5BE-1B4F-87E5-5102FF439C02}">
      <dgm:prSet/>
      <dgm:spPr/>
      <dgm:t>
        <a:bodyPr/>
        <a:lstStyle/>
        <a:p>
          <a:endParaRPr lang="en-US"/>
        </a:p>
      </dgm:t>
    </dgm:pt>
    <dgm:pt modelId="{8A5F10A4-7015-4043-B14D-66227C8C90D6}">
      <dgm:prSet phldrT="[Text]" custT="1"/>
      <dgm:spPr>
        <a:solidFill>
          <a:schemeClr val="accent6"/>
        </a:solidFill>
      </dgm:spPr>
      <dgm:t>
        <a:bodyPr/>
        <a:lstStyle/>
        <a:p>
          <a:r>
            <a:rPr lang="zh-CN" altLang="en-US" sz="700" dirty="0" smtClean="0"/>
            <a:t> </a:t>
          </a:r>
          <a:endParaRPr lang="en-US" sz="700" dirty="0"/>
        </a:p>
      </dgm:t>
    </dgm:pt>
    <dgm:pt modelId="{31BA53CF-726C-DA40-895E-7453E6777CCC}" type="parTrans" cxnId="{BBE311A7-7E78-FE4F-978E-2B604415B178}">
      <dgm:prSet custT="1"/>
      <dgm:spPr>
        <a:solidFill>
          <a:schemeClr val="accent6"/>
        </a:solidFill>
      </dgm:spPr>
      <dgm:t>
        <a:bodyPr/>
        <a:lstStyle/>
        <a:p>
          <a:endParaRPr lang="en-US" sz="700"/>
        </a:p>
      </dgm:t>
    </dgm:pt>
    <dgm:pt modelId="{B0129605-A7B7-F44E-96EA-181880BFE45D}" type="sibTrans" cxnId="{BBE311A7-7E78-FE4F-978E-2B604415B178}">
      <dgm:prSet/>
      <dgm:spPr/>
      <dgm:t>
        <a:bodyPr/>
        <a:lstStyle/>
        <a:p>
          <a:endParaRPr lang="en-US"/>
        </a:p>
      </dgm:t>
    </dgm:pt>
    <dgm:pt modelId="{23968B00-FDCB-AA40-9B21-D87CA4212D3F}">
      <dgm:prSet phldrT="[Text]" custT="1"/>
      <dgm:spPr>
        <a:solidFill>
          <a:schemeClr val="accent6"/>
        </a:solidFill>
      </dgm:spPr>
      <dgm:t>
        <a:bodyPr/>
        <a:lstStyle/>
        <a:p>
          <a:r>
            <a:rPr lang="zh-CN" altLang="en-US" sz="700" dirty="0" smtClean="0"/>
            <a:t> </a:t>
          </a:r>
          <a:endParaRPr lang="en-US" sz="700" dirty="0"/>
        </a:p>
      </dgm:t>
    </dgm:pt>
    <dgm:pt modelId="{221FE11B-D173-C342-99C1-16BE1A93D786}" type="parTrans" cxnId="{AA3845C0-50BA-AD45-8026-FCB30C49E9F1}">
      <dgm:prSet custT="1"/>
      <dgm:spPr>
        <a:solidFill>
          <a:schemeClr val="accent6"/>
        </a:solidFill>
      </dgm:spPr>
      <dgm:t>
        <a:bodyPr/>
        <a:lstStyle/>
        <a:p>
          <a:endParaRPr lang="en-US" sz="700" dirty="0"/>
        </a:p>
      </dgm:t>
    </dgm:pt>
    <dgm:pt modelId="{4473EA96-9AC0-2741-BF72-39A8C1EE9967}" type="sibTrans" cxnId="{AA3845C0-50BA-AD45-8026-FCB30C49E9F1}">
      <dgm:prSet/>
      <dgm:spPr/>
      <dgm:t>
        <a:bodyPr/>
        <a:lstStyle/>
        <a:p>
          <a:endParaRPr lang="en-US"/>
        </a:p>
      </dgm:t>
    </dgm:pt>
    <dgm:pt modelId="{EDD56A36-956C-A446-9ABB-A69EEA794E10}" type="pres">
      <dgm:prSet presAssocID="{9B1C47A6-614E-6F4B-BF12-C617991A73D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C7BB564-8C08-D540-AE17-F7A86AA81AF2}" type="pres">
      <dgm:prSet presAssocID="{43766A87-BFE8-5A4C-93AC-797F629EE139}" presName="root1" presStyleCnt="0"/>
      <dgm:spPr/>
    </dgm:pt>
    <dgm:pt modelId="{26F9CC30-6EEB-CE41-B784-F9FAFFB45DFB}" type="pres">
      <dgm:prSet presAssocID="{43766A87-BFE8-5A4C-93AC-797F629EE139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D80F0D2-52C8-AC40-BF0F-F2EFC50C72EC}" type="pres">
      <dgm:prSet presAssocID="{43766A87-BFE8-5A4C-93AC-797F629EE139}" presName="level2hierChild" presStyleCnt="0"/>
      <dgm:spPr/>
    </dgm:pt>
    <dgm:pt modelId="{B978C6DD-03DA-F146-ACB5-68697D737E1A}" type="pres">
      <dgm:prSet presAssocID="{059F32BF-905D-154B-B180-1E90B1BF63CB}" presName="conn2-1" presStyleLbl="parChTrans1D2" presStyleIdx="0" presStyleCnt="5"/>
      <dgm:spPr/>
      <dgm:t>
        <a:bodyPr/>
        <a:lstStyle/>
        <a:p>
          <a:endParaRPr lang="en-US"/>
        </a:p>
      </dgm:t>
    </dgm:pt>
    <dgm:pt modelId="{F9F0C04B-4EA2-5C4F-898A-1E3DF9713D98}" type="pres">
      <dgm:prSet presAssocID="{059F32BF-905D-154B-B180-1E90B1BF63CB}" presName="connTx" presStyleLbl="parChTrans1D2" presStyleIdx="0" presStyleCnt="5"/>
      <dgm:spPr/>
      <dgm:t>
        <a:bodyPr/>
        <a:lstStyle/>
        <a:p>
          <a:endParaRPr lang="en-US"/>
        </a:p>
      </dgm:t>
    </dgm:pt>
    <dgm:pt modelId="{AB90DA11-EEDA-9744-84E5-FEC53BA227E4}" type="pres">
      <dgm:prSet presAssocID="{3E011A5C-5C79-3A4B-8FBB-FFBD23DFF21A}" presName="root2" presStyleCnt="0"/>
      <dgm:spPr/>
    </dgm:pt>
    <dgm:pt modelId="{2A7AC0AA-2387-0549-8599-152EBC5FCFB5}" type="pres">
      <dgm:prSet presAssocID="{3E011A5C-5C79-3A4B-8FBB-FFBD23DFF21A}" presName="LevelTwoTextNode" presStyleLbl="node2" presStyleIdx="0" presStyleCnt="5" custScaleX="13636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5FAFA86-CEF9-BC4B-BE6B-22290F73A357}" type="pres">
      <dgm:prSet presAssocID="{3E011A5C-5C79-3A4B-8FBB-FFBD23DFF21A}" presName="level3hierChild" presStyleCnt="0"/>
      <dgm:spPr/>
    </dgm:pt>
    <dgm:pt modelId="{52E2EFA1-9121-F74E-9639-7F916DBC7036}" type="pres">
      <dgm:prSet presAssocID="{E97BDD42-003F-494E-BCAF-326915AEEF0A}" presName="conn2-1" presStyleLbl="parChTrans1D3" presStyleIdx="0" presStyleCnt="15"/>
      <dgm:spPr/>
      <dgm:t>
        <a:bodyPr/>
        <a:lstStyle/>
        <a:p>
          <a:endParaRPr lang="en-US"/>
        </a:p>
      </dgm:t>
    </dgm:pt>
    <dgm:pt modelId="{0988C98A-58ED-A842-9B8D-49F5D3051034}" type="pres">
      <dgm:prSet presAssocID="{E97BDD42-003F-494E-BCAF-326915AEEF0A}" presName="connTx" presStyleLbl="parChTrans1D3" presStyleIdx="0" presStyleCnt="15"/>
      <dgm:spPr/>
      <dgm:t>
        <a:bodyPr/>
        <a:lstStyle/>
        <a:p>
          <a:endParaRPr lang="en-US"/>
        </a:p>
      </dgm:t>
    </dgm:pt>
    <dgm:pt modelId="{31BCDB1D-9C30-964C-BCB6-BC3B29BC5DBD}" type="pres">
      <dgm:prSet presAssocID="{9A94C076-EF47-8146-90E4-925022AB68C2}" presName="root2" presStyleCnt="0"/>
      <dgm:spPr/>
    </dgm:pt>
    <dgm:pt modelId="{ADA10496-096A-D24A-BDBF-35B67EB1B1D9}" type="pres">
      <dgm:prSet presAssocID="{9A94C076-EF47-8146-90E4-925022AB68C2}" presName="LevelTwoTextNode" presStyleLbl="node3" presStyleIdx="0" presStyleCnt="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120D244-7B32-034B-A602-8CA5B10D9374}" type="pres">
      <dgm:prSet presAssocID="{9A94C076-EF47-8146-90E4-925022AB68C2}" presName="level3hierChild" presStyleCnt="0"/>
      <dgm:spPr/>
    </dgm:pt>
    <dgm:pt modelId="{8286D9A2-6FBD-6148-A3AC-83C870DBA08E}" type="pres">
      <dgm:prSet presAssocID="{FF2812E5-C1B3-CC45-9198-703C27D67BED}" presName="conn2-1" presStyleLbl="parChTrans1D3" presStyleIdx="1" presStyleCnt="15"/>
      <dgm:spPr/>
      <dgm:t>
        <a:bodyPr/>
        <a:lstStyle/>
        <a:p>
          <a:endParaRPr lang="en-US"/>
        </a:p>
      </dgm:t>
    </dgm:pt>
    <dgm:pt modelId="{FE066532-ECF7-5F4E-A4C5-21AF91DF6F1C}" type="pres">
      <dgm:prSet presAssocID="{FF2812E5-C1B3-CC45-9198-703C27D67BED}" presName="connTx" presStyleLbl="parChTrans1D3" presStyleIdx="1" presStyleCnt="15"/>
      <dgm:spPr/>
      <dgm:t>
        <a:bodyPr/>
        <a:lstStyle/>
        <a:p>
          <a:endParaRPr lang="en-US"/>
        </a:p>
      </dgm:t>
    </dgm:pt>
    <dgm:pt modelId="{A965319D-2A73-3444-BCF6-BAFCE9B3132F}" type="pres">
      <dgm:prSet presAssocID="{7602F8F8-C1BA-AF46-8E0F-383E6332B4E8}" presName="root2" presStyleCnt="0"/>
      <dgm:spPr/>
    </dgm:pt>
    <dgm:pt modelId="{BFC09926-1403-3A47-9D82-2AC6D3AAF934}" type="pres">
      <dgm:prSet presAssocID="{7602F8F8-C1BA-AF46-8E0F-383E6332B4E8}" presName="LevelTwoTextNode" presStyleLbl="node3" presStyleIdx="1" presStyleCnt="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FC3E52C-5CF6-2843-B5DF-69C2D849B9EB}" type="pres">
      <dgm:prSet presAssocID="{7602F8F8-C1BA-AF46-8E0F-383E6332B4E8}" presName="level3hierChild" presStyleCnt="0"/>
      <dgm:spPr/>
    </dgm:pt>
    <dgm:pt modelId="{02FC87D7-F647-194A-ACA5-99F322ECFF38}" type="pres">
      <dgm:prSet presAssocID="{4870842E-BB9C-1749-AD8F-47DEACDE67CF}" presName="conn2-1" presStyleLbl="parChTrans1D4" presStyleIdx="0" presStyleCnt="7"/>
      <dgm:spPr/>
      <dgm:t>
        <a:bodyPr/>
        <a:lstStyle/>
        <a:p>
          <a:endParaRPr lang="en-US"/>
        </a:p>
      </dgm:t>
    </dgm:pt>
    <dgm:pt modelId="{0E369B25-27F6-5746-83F8-A3CE9D3C0495}" type="pres">
      <dgm:prSet presAssocID="{4870842E-BB9C-1749-AD8F-47DEACDE67CF}" presName="connTx" presStyleLbl="parChTrans1D4" presStyleIdx="0" presStyleCnt="7"/>
      <dgm:spPr/>
      <dgm:t>
        <a:bodyPr/>
        <a:lstStyle/>
        <a:p>
          <a:endParaRPr lang="en-US"/>
        </a:p>
      </dgm:t>
    </dgm:pt>
    <dgm:pt modelId="{BFA5BD9E-CB55-2F49-A66A-7E69E41EEB1B}" type="pres">
      <dgm:prSet presAssocID="{6A946DB0-3A21-B54D-BB87-5EAAF1B5967C}" presName="root2" presStyleCnt="0"/>
      <dgm:spPr/>
    </dgm:pt>
    <dgm:pt modelId="{9DC9606E-85F0-4E43-96E1-AEA21168E5DD}" type="pres">
      <dgm:prSet presAssocID="{6A946DB0-3A21-B54D-BB87-5EAAF1B5967C}" presName="LevelTwoTextNode" presStyleLbl="node4" presStyleIdx="0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776D7FC-4C66-3143-B08E-DAC970C694B1}" type="pres">
      <dgm:prSet presAssocID="{6A946DB0-3A21-B54D-BB87-5EAAF1B5967C}" presName="level3hierChild" presStyleCnt="0"/>
      <dgm:spPr/>
    </dgm:pt>
    <dgm:pt modelId="{A10EE902-3DB4-B645-A7B4-7EB5CF5F2B65}" type="pres">
      <dgm:prSet presAssocID="{44A853C7-F17F-8242-8312-04CF48018524}" presName="conn2-1" presStyleLbl="parChTrans1D4" presStyleIdx="1" presStyleCnt="7"/>
      <dgm:spPr/>
      <dgm:t>
        <a:bodyPr/>
        <a:lstStyle/>
        <a:p>
          <a:endParaRPr lang="en-US"/>
        </a:p>
      </dgm:t>
    </dgm:pt>
    <dgm:pt modelId="{7A86DD5F-F718-524C-86BA-0080290A334D}" type="pres">
      <dgm:prSet presAssocID="{44A853C7-F17F-8242-8312-04CF48018524}" presName="connTx" presStyleLbl="parChTrans1D4" presStyleIdx="1" presStyleCnt="7"/>
      <dgm:spPr/>
      <dgm:t>
        <a:bodyPr/>
        <a:lstStyle/>
        <a:p>
          <a:endParaRPr lang="en-US"/>
        </a:p>
      </dgm:t>
    </dgm:pt>
    <dgm:pt modelId="{2F38B6BC-FBAB-5649-BF80-A59CECCF8E7A}" type="pres">
      <dgm:prSet presAssocID="{5A44AE80-CF92-2E44-A305-261F95FE8415}" presName="root2" presStyleCnt="0"/>
      <dgm:spPr/>
    </dgm:pt>
    <dgm:pt modelId="{E688CB0C-3208-8249-B0E1-9CA38EBB291C}" type="pres">
      <dgm:prSet presAssocID="{5A44AE80-CF92-2E44-A305-261F95FE8415}" presName="LevelTwoTextNode" presStyleLbl="node4" presStyleIdx="1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1E4A3D3-2D15-E64A-9E1F-0E4B1DD4F204}" type="pres">
      <dgm:prSet presAssocID="{5A44AE80-CF92-2E44-A305-261F95FE8415}" presName="level3hierChild" presStyleCnt="0"/>
      <dgm:spPr/>
    </dgm:pt>
    <dgm:pt modelId="{FF569AA3-BBDB-6A46-948E-C5A570B007B4}" type="pres">
      <dgm:prSet presAssocID="{3EA8EA41-879B-DC48-BACB-E49EAEC90253}" presName="conn2-1" presStyleLbl="parChTrans1D3" presStyleIdx="2" presStyleCnt="15"/>
      <dgm:spPr/>
      <dgm:t>
        <a:bodyPr/>
        <a:lstStyle/>
        <a:p>
          <a:endParaRPr lang="en-US"/>
        </a:p>
      </dgm:t>
    </dgm:pt>
    <dgm:pt modelId="{64F80488-55D1-E048-8B33-EFB17FA8E2D9}" type="pres">
      <dgm:prSet presAssocID="{3EA8EA41-879B-DC48-BACB-E49EAEC90253}" presName="connTx" presStyleLbl="parChTrans1D3" presStyleIdx="2" presStyleCnt="15"/>
      <dgm:spPr/>
      <dgm:t>
        <a:bodyPr/>
        <a:lstStyle/>
        <a:p>
          <a:endParaRPr lang="en-US"/>
        </a:p>
      </dgm:t>
    </dgm:pt>
    <dgm:pt modelId="{660D4F73-73A9-344D-9440-14E57049B704}" type="pres">
      <dgm:prSet presAssocID="{8412D6AC-0995-DA43-93EC-D14820D33AC9}" presName="root2" presStyleCnt="0"/>
      <dgm:spPr/>
    </dgm:pt>
    <dgm:pt modelId="{F38BCBFC-58BC-BE49-A226-B6AB94515F5B}" type="pres">
      <dgm:prSet presAssocID="{8412D6AC-0995-DA43-93EC-D14820D33AC9}" presName="LevelTwoTextNode" presStyleLbl="node3" presStyleIdx="2" presStyleCnt="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84693E2-1350-1F4B-BA50-33D4758A35FF}" type="pres">
      <dgm:prSet presAssocID="{8412D6AC-0995-DA43-93EC-D14820D33AC9}" presName="level3hierChild" presStyleCnt="0"/>
      <dgm:spPr/>
    </dgm:pt>
    <dgm:pt modelId="{4197DD22-582B-B946-856F-B4DBBBFD5B73}" type="pres">
      <dgm:prSet presAssocID="{E06CCD00-2D6D-D34A-9D9C-89229169982B}" presName="conn2-1" presStyleLbl="parChTrans1D2" presStyleIdx="1" presStyleCnt="5"/>
      <dgm:spPr/>
      <dgm:t>
        <a:bodyPr/>
        <a:lstStyle/>
        <a:p>
          <a:endParaRPr lang="en-US"/>
        </a:p>
      </dgm:t>
    </dgm:pt>
    <dgm:pt modelId="{27263123-BACC-B640-BA02-D2009916EF7C}" type="pres">
      <dgm:prSet presAssocID="{E06CCD00-2D6D-D34A-9D9C-89229169982B}" presName="connTx" presStyleLbl="parChTrans1D2" presStyleIdx="1" presStyleCnt="5"/>
      <dgm:spPr/>
      <dgm:t>
        <a:bodyPr/>
        <a:lstStyle/>
        <a:p>
          <a:endParaRPr lang="en-US"/>
        </a:p>
      </dgm:t>
    </dgm:pt>
    <dgm:pt modelId="{959AE783-3D42-4A4B-B290-8A14E8569DA3}" type="pres">
      <dgm:prSet presAssocID="{2802BDCC-99B3-8244-BA72-07782A9212EC}" presName="root2" presStyleCnt="0"/>
      <dgm:spPr/>
    </dgm:pt>
    <dgm:pt modelId="{50AF7369-6762-8B4A-AF54-7476C560396B}" type="pres">
      <dgm:prSet presAssocID="{2802BDCC-99B3-8244-BA72-07782A9212EC}" presName="LevelTwoTextNode" presStyleLbl="node2" presStyleIdx="1" presStyleCnt="5" custScaleX="129644" custScaleY="266459" custLinFactNeighborY="-2610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37C869B-4876-1941-8E00-E33940414038}" type="pres">
      <dgm:prSet presAssocID="{2802BDCC-99B3-8244-BA72-07782A9212EC}" presName="level3hierChild" presStyleCnt="0"/>
      <dgm:spPr/>
    </dgm:pt>
    <dgm:pt modelId="{40BCA13D-408E-CF4C-BBED-8DF752043FD5}" type="pres">
      <dgm:prSet presAssocID="{0F27D45E-16D0-9B41-BF84-38F9B6D5E05E}" presName="conn2-1" presStyleLbl="parChTrans1D3" presStyleIdx="3" presStyleCnt="15"/>
      <dgm:spPr/>
      <dgm:t>
        <a:bodyPr/>
        <a:lstStyle/>
        <a:p>
          <a:endParaRPr lang="en-US"/>
        </a:p>
      </dgm:t>
    </dgm:pt>
    <dgm:pt modelId="{623B0243-6E0A-BB46-AF8E-372530468D04}" type="pres">
      <dgm:prSet presAssocID="{0F27D45E-16D0-9B41-BF84-38F9B6D5E05E}" presName="connTx" presStyleLbl="parChTrans1D3" presStyleIdx="3" presStyleCnt="15"/>
      <dgm:spPr/>
      <dgm:t>
        <a:bodyPr/>
        <a:lstStyle/>
        <a:p>
          <a:endParaRPr lang="en-US"/>
        </a:p>
      </dgm:t>
    </dgm:pt>
    <dgm:pt modelId="{DC647498-3358-7246-ACD7-C3F407889F90}" type="pres">
      <dgm:prSet presAssocID="{92204147-7A2E-4640-8F08-DB1366C5295B}" presName="root2" presStyleCnt="0"/>
      <dgm:spPr/>
    </dgm:pt>
    <dgm:pt modelId="{F88D9A73-1062-CC43-8340-BA9B0982DC95}" type="pres">
      <dgm:prSet presAssocID="{92204147-7A2E-4640-8F08-DB1366C5295B}" presName="LevelTwoTextNode" presStyleLbl="node3" presStyleIdx="3" presStyleCnt="15" custLinFactNeighborY="-2610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C5BA42D-20CC-284E-8A3D-5E0D0AC10C9E}" type="pres">
      <dgm:prSet presAssocID="{92204147-7A2E-4640-8F08-DB1366C5295B}" presName="level3hierChild" presStyleCnt="0"/>
      <dgm:spPr/>
    </dgm:pt>
    <dgm:pt modelId="{9A4DE623-5E32-244C-8F63-FA7A470C49AE}" type="pres">
      <dgm:prSet presAssocID="{50AD9EBF-903E-EA4A-8A68-0B4E0BF15923}" presName="conn2-1" presStyleLbl="parChTrans1D4" presStyleIdx="2" presStyleCnt="7"/>
      <dgm:spPr/>
      <dgm:t>
        <a:bodyPr/>
        <a:lstStyle/>
        <a:p>
          <a:endParaRPr lang="en-US"/>
        </a:p>
      </dgm:t>
    </dgm:pt>
    <dgm:pt modelId="{2BE0B66E-55DF-E449-A834-3F2DC09658DA}" type="pres">
      <dgm:prSet presAssocID="{50AD9EBF-903E-EA4A-8A68-0B4E0BF15923}" presName="connTx" presStyleLbl="parChTrans1D4" presStyleIdx="2" presStyleCnt="7"/>
      <dgm:spPr/>
      <dgm:t>
        <a:bodyPr/>
        <a:lstStyle/>
        <a:p>
          <a:endParaRPr lang="en-US"/>
        </a:p>
      </dgm:t>
    </dgm:pt>
    <dgm:pt modelId="{B0B1E087-18F2-D143-9FA0-F9B6E41F48A2}" type="pres">
      <dgm:prSet presAssocID="{1D1F2861-1AB1-234C-90C0-B7A1D7522898}" presName="root2" presStyleCnt="0"/>
      <dgm:spPr/>
    </dgm:pt>
    <dgm:pt modelId="{335B7EEA-44A9-9849-B7E4-8DC38CB3ED3A}" type="pres">
      <dgm:prSet presAssocID="{1D1F2861-1AB1-234C-90C0-B7A1D7522898}" presName="LevelTwoTextNode" presStyleLbl="node4" presStyleIdx="2" presStyleCnt="7" custLinFactNeighborY="-2610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2538C54-7741-1346-A625-C30618FA104A}" type="pres">
      <dgm:prSet presAssocID="{1D1F2861-1AB1-234C-90C0-B7A1D7522898}" presName="level3hierChild" presStyleCnt="0"/>
      <dgm:spPr/>
    </dgm:pt>
    <dgm:pt modelId="{91D92A0A-B4AF-DE4C-9A7C-DA796A979605}" type="pres">
      <dgm:prSet presAssocID="{B03BD185-0F85-7243-9942-B1B38AA9A5F3}" presName="conn2-1" presStyleLbl="parChTrans1D4" presStyleIdx="3" presStyleCnt="7"/>
      <dgm:spPr/>
      <dgm:t>
        <a:bodyPr/>
        <a:lstStyle/>
        <a:p>
          <a:endParaRPr lang="en-US"/>
        </a:p>
      </dgm:t>
    </dgm:pt>
    <dgm:pt modelId="{8A8BE60E-A597-354E-AFD0-F8EF36947381}" type="pres">
      <dgm:prSet presAssocID="{B03BD185-0F85-7243-9942-B1B38AA9A5F3}" presName="connTx" presStyleLbl="parChTrans1D4" presStyleIdx="3" presStyleCnt="7"/>
      <dgm:spPr/>
      <dgm:t>
        <a:bodyPr/>
        <a:lstStyle/>
        <a:p>
          <a:endParaRPr lang="en-US"/>
        </a:p>
      </dgm:t>
    </dgm:pt>
    <dgm:pt modelId="{4A525124-D1FF-A24F-A986-56CFE611BC47}" type="pres">
      <dgm:prSet presAssocID="{46705F88-BBDA-ED41-AB31-04E5575F9DBF}" presName="root2" presStyleCnt="0"/>
      <dgm:spPr/>
    </dgm:pt>
    <dgm:pt modelId="{F0430513-6A91-024C-A5D9-9161454835B1}" type="pres">
      <dgm:prSet presAssocID="{46705F88-BBDA-ED41-AB31-04E5575F9DBF}" presName="LevelTwoTextNode" presStyleLbl="node4" presStyleIdx="3" presStyleCnt="7" custLinFactNeighborY="-2610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BF48C5D-5298-C54B-8C81-90599F0EB7C8}" type="pres">
      <dgm:prSet presAssocID="{46705F88-BBDA-ED41-AB31-04E5575F9DBF}" presName="level3hierChild" presStyleCnt="0"/>
      <dgm:spPr/>
    </dgm:pt>
    <dgm:pt modelId="{1AA89106-79B8-0B41-BCE0-B6A51C581A38}" type="pres">
      <dgm:prSet presAssocID="{221FE11B-D173-C342-99C1-16BE1A93D786}" presName="conn2-1" presStyleLbl="parChTrans1D4" presStyleIdx="4" presStyleCnt="7"/>
      <dgm:spPr/>
      <dgm:t>
        <a:bodyPr/>
        <a:lstStyle/>
        <a:p>
          <a:endParaRPr lang="en-US"/>
        </a:p>
      </dgm:t>
    </dgm:pt>
    <dgm:pt modelId="{301663C7-2E8C-E94D-86E9-C08C6B39B488}" type="pres">
      <dgm:prSet presAssocID="{221FE11B-D173-C342-99C1-16BE1A93D786}" presName="connTx" presStyleLbl="parChTrans1D4" presStyleIdx="4" presStyleCnt="7"/>
      <dgm:spPr/>
      <dgm:t>
        <a:bodyPr/>
        <a:lstStyle/>
        <a:p>
          <a:endParaRPr lang="en-US"/>
        </a:p>
      </dgm:t>
    </dgm:pt>
    <dgm:pt modelId="{469E4F49-64EA-074A-9A24-2490CF074A4B}" type="pres">
      <dgm:prSet presAssocID="{23968B00-FDCB-AA40-9B21-D87CA4212D3F}" presName="root2" presStyleCnt="0"/>
      <dgm:spPr/>
    </dgm:pt>
    <dgm:pt modelId="{82A05D95-E8DF-AE45-A3DB-21CB47845598}" type="pres">
      <dgm:prSet presAssocID="{23968B00-FDCB-AA40-9B21-D87CA4212D3F}" presName="LevelTwoTextNode" presStyleLbl="node4" presStyleIdx="4" presStyleCnt="7" custLinFactNeighborY="-1947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20B44CC-3DE3-CD47-8ED6-56B1F07462A7}" type="pres">
      <dgm:prSet presAssocID="{23968B00-FDCB-AA40-9B21-D87CA4212D3F}" presName="level3hierChild" presStyleCnt="0"/>
      <dgm:spPr/>
    </dgm:pt>
    <dgm:pt modelId="{42229719-09F7-AB4F-A4A9-3CFCE4106592}" type="pres">
      <dgm:prSet presAssocID="{E4E94B52-6582-2248-A164-9BA93E8BFEAD}" presName="conn2-1" presStyleLbl="parChTrans1D2" presStyleIdx="2" presStyleCnt="5"/>
      <dgm:spPr/>
      <dgm:t>
        <a:bodyPr/>
        <a:lstStyle/>
        <a:p>
          <a:endParaRPr lang="en-US"/>
        </a:p>
      </dgm:t>
    </dgm:pt>
    <dgm:pt modelId="{6947DCBF-0A72-D042-8E54-53A91F839B48}" type="pres">
      <dgm:prSet presAssocID="{E4E94B52-6582-2248-A164-9BA93E8BFEAD}" presName="connTx" presStyleLbl="parChTrans1D2" presStyleIdx="2" presStyleCnt="5"/>
      <dgm:spPr/>
      <dgm:t>
        <a:bodyPr/>
        <a:lstStyle/>
        <a:p>
          <a:endParaRPr lang="en-US"/>
        </a:p>
      </dgm:t>
    </dgm:pt>
    <dgm:pt modelId="{16130719-2910-1946-9514-A8CD94092D05}" type="pres">
      <dgm:prSet presAssocID="{DDB6BB85-1247-6747-ABAB-0A3BA37FAC4B}" presName="root2" presStyleCnt="0"/>
      <dgm:spPr/>
    </dgm:pt>
    <dgm:pt modelId="{6D6E8DF3-F57B-2448-8EBD-8929531BF258}" type="pres">
      <dgm:prSet presAssocID="{DDB6BB85-1247-6747-ABAB-0A3BA37FAC4B}" presName="LevelTwoTextNode" presStyleLbl="node2" presStyleIdx="2" presStyleCnt="5" custScaleX="12643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FCADCE7-BE2B-8E42-A76F-582193B14BE9}" type="pres">
      <dgm:prSet presAssocID="{DDB6BB85-1247-6747-ABAB-0A3BA37FAC4B}" presName="level3hierChild" presStyleCnt="0"/>
      <dgm:spPr/>
    </dgm:pt>
    <dgm:pt modelId="{CBA53389-9DF4-CC4A-8707-C12D1248DAE3}" type="pres">
      <dgm:prSet presAssocID="{B47A6852-90C4-824F-BC67-27F99A019B9F}" presName="conn2-1" presStyleLbl="parChTrans1D3" presStyleIdx="4" presStyleCnt="15"/>
      <dgm:spPr/>
      <dgm:t>
        <a:bodyPr/>
        <a:lstStyle/>
        <a:p>
          <a:endParaRPr lang="en-US"/>
        </a:p>
      </dgm:t>
    </dgm:pt>
    <dgm:pt modelId="{D97F952E-3397-E943-BC66-0C41C9D3B8F8}" type="pres">
      <dgm:prSet presAssocID="{B47A6852-90C4-824F-BC67-27F99A019B9F}" presName="connTx" presStyleLbl="parChTrans1D3" presStyleIdx="4" presStyleCnt="15"/>
      <dgm:spPr/>
      <dgm:t>
        <a:bodyPr/>
        <a:lstStyle/>
        <a:p>
          <a:endParaRPr lang="en-US"/>
        </a:p>
      </dgm:t>
    </dgm:pt>
    <dgm:pt modelId="{869729D8-F92F-7845-8A8C-0A8EDF73C7D3}" type="pres">
      <dgm:prSet presAssocID="{990320CE-E272-1A4A-9969-DAC74D961569}" presName="root2" presStyleCnt="0"/>
      <dgm:spPr/>
    </dgm:pt>
    <dgm:pt modelId="{BFA87708-5A93-AC43-83D5-FB1E2EA0EFA3}" type="pres">
      <dgm:prSet presAssocID="{990320CE-E272-1A4A-9969-DAC74D961569}" presName="LevelTwoTextNode" presStyleLbl="node3" presStyleIdx="4" presStyleCnt="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6F1AB02-674D-B048-AF5F-E7F140EA7410}" type="pres">
      <dgm:prSet presAssocID="{990320CE-E272-1A4A-9969-DAC74D961569}" presName="level3hierChild" presStyleCnt="0"/>
      <dgm:spPr/>
    </dgm:pt>
    <dgm:pt modelId="{459A8E1C-2CDC-A440-A7D2-6158E1DA9867}" type="pres">
      <dgm:prSet presAssocID="{6DAFB82E-3E7E-2A4E-A31B-7CA24327EA8A}" presName="conn2-1" presStyleLbl="parChTrans1D3" presStyleIdx="5" presStyleCnt="15"/>
      <dgm:spPr/>
      <dgm:t>
        <a:bodyPr/>
        <a:lstStyle/>
        <a:p>
          <a:endParaRPr lang="en-US"/>
        </a:p>
      </dgm:t>
    </dgm:pt>
    <dgm:pt modelId="{905AEFC5-9437-284D-81D3-CEB5DA8E057A}" type="pres">
      <dgm:prSet presAssocID="{6DAFB82E-3E7E-2A4E-A31B-7CA24327EA8A}" presName="connTx" presStyleLbl="parChTrans1D3" presStyleIdx="5" presStyleCnt="15"/>
      <dgm:spPr/>
      <dgm:t>
        <a:bodyPr/>
        <a:lstStyle/>
        <a:p>
          <a:endParaRPr lang="en-US"/>
        </a:p>
      </dgm:t>
    </dgm:pt>
    <dgm:pt modelId="{00CCDFF7-FCA3-FA4F-94F9-446DE38712AD}" type="pres">
      <dgm:prSet presAssocID="{F9A84BA8-5F1E-154A-9BBE-EDA4CABED4C0}" presName="root2" presStyleCnt="0"/>
      <dgm:spPr/>
    </dgm:pt>
    <dgm:pt modelId="{54625073-A905-9F4F-9693-2BEA47D5EE54}" type="pres">
      <dgm:prSet presAssocID="{F9A84BA8-5F1E-154A-9BBE-EDA4CABED4C0}" presName="LevelTwoTextNode" presStyleLbl="node3" presStyleIdx="5" presStyleCnt="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1219AA1-D695-0F47-A22E-6A33DD6C118B}" type="pres">
      <dgm:prSet presAssocID="{F9A84BA8-5F1E-154A-9BBE-EDA4CABED4C0}" presName="level3hierChild" presStyleCnt="0"/>
      <dgm:spPr/>
    </dgm:pt>
    <dgm:pt modelId="{48CB0A08-8C20-E249-A070-2656B3234C6F}" type="pres">
      <dgm:prSet presAssocID="{9F92DFF3-9859-2144-A3F4-BBD6BB4C6F8E}" presName="conn2-1" presStyleLbl="parChTrans1D4" presStyleIdx="5" presStyleCnt="7"/>
      <dgm:spPr/>
      <dgm:t>
        <a:bodyPr/>
        <a:lstStyle/>
        <a:p>
          <a:endParaRPr lang="en-US"/>
        </a:p>
      </dgm:t>
    </dgm:pt>
    <dgm:pt modelId="{228E5F99-1166-794B-B7F2-974F9D1ABD26}" type="pres">
      <dgm:prSet presAssocID="{9F92DFF3-9859-2144-A3F4-BBD6BB4C6F8E}" presName="connTx" presStyleLbl="parChTrans1D4" presStyleIdx="5" presStyleCnt="7"/>
      <dgm:spPr/>
      <dgm:t>
        <a:bodyPr/>
        <a:lstStyle/>
        <a:p>
          <a:endParaRPr lang="en-US"/>
        </a:p>
      </dgm:t>
    </dgm:pt>
    <dgm:pt modelId="{83A468E8-D38C-5D4D-8038-C3F3C5D746BB}" type="pres">
      <dgm:prSet presAssocID="{21EED098-F1D9-E74C-9394-DD80631E38F2}" presName="root2" presStyleCnt="0"/>
      <dgm:spPr/>
    </dgm:pt>
    <dgm:pt modelId="{D9650302-9BA7-234D-9DA6-05C6DE373FA1}" type="pres">
      <dgm:prSet presAssocID="{21EED098-F1D9-E74C-9394-DD80631E38F2}" presName="LevelTwoTextNode" presStyleLbl="node4" presStyleIdx="5" presStyleCnt="7" custScaleX="124901" custScaleY="24301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58B439E-A511-384D-A21B-CCBDEF13D623}" type="pres">
      <dgm:prSet presAssocID="{21EED098-F1D9-E74C-9394-DD80631E38F2}" presName="level3hierChild" presStyleCnt="0"/>
      <dgm:spPr/>
    </dgm:pt>
    <dgm:pt modelId="{06C3B5BE-6E91-3048-8E80-8AA099A9B9A4}" type="pres">
      <dgm:prSet presAssocID="{F5718DE6-D63B-FD41-85B1-B9127B821BBD}" presName="conn2-1" presStyleLbl="parChTrans1D4" presStyleIdx="6" presStyleCnt="7"/>
      <dgm:spPr/>
      <dgm:t>
        <a:bodyPr/>
        <a:lstStyle/>
        <a:p>
          <a:endParaRPr lang="en-US"/>
        </a:p>
      </dgm:t>
    </dgm:pt>
    <dgm:pt modelId="{5BAFFE8D-D7DE-744D-8340-82107579A67C}" type="pres">
      <dgm:prSet presAssocID="{F5718DE6-D63B-FD41-85B1-B9127B821BBD}" presName="connTx" presStyleLbl="parChTrans1D4" presStyleIdx="6" presStyleCnt="7"/>
      <dgm:spPr/>
      <dgm:t>
        <a:bodyPr/>
        <a:lstStyle/>
        <a:p>
          <a:endParaRPr lang="en-US"/>
        </a:p>
      </dgm:t>
    </dgm:pt>
    <dgm:pt modelId="{6F49E8C1-9692-394A-93C6-B572D7E39468}" type="pres">
      <dgm:prSet presAssocID="{1A723A04-4300-974B-9C29-7DF7CA2F9AD9}" presName="root2" presStyleCnt="0"/>
      <dgm:spPr/>
    </dgm:pt>
    <dgm:pt modelId="{404C81FF-7C6C-6048-9E2C-9ACE5814B022}" type="pres">
      <dgm:prSet presAssocID="{1A723A04-4300-974B-9C29-7DF7CA2F9AD9}" presName="LevelTwoTextNode" presStyleLbl="node4" presStyleIdx="6" presStyleCnt="7" custScaleX="101084" custScaleY="260892" custLinFactNeighborX="-1905" custLinFactNeighborY="1143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4753D3A-6A90-6C43-8FE0-EB0EB700AEA0}" type="pres">
      <dgm:prSet presAssocID="{1A723A04-4300-974B-9C29-7DF7CA2F9AD9}" presName="level3hierChild" presStyleCnt="0"/>
      <dgm:spPr/>
    </dgm:pt>
    <dgm:pt modelId="{4D12767A-F578-3845-85E1-CC8466D0E030}" type="pres">
      <dgm:prSet presAssocID="{D518B2B0-7098-CF48-B48C-070C18B03068}" presName="conn2-1" presStyleLbl="parChTrans1D3" presStyleIdx="6" presStyleCnt="15"/>
      <dgm:spPr/>
      <dgm:t>
        <a:bodyPr/>
        <a:lstStyle/>
        <a:p>
          <a:endParaRPr lang="en-US"/>
        </a:p>
      </dgm:t>
    </dgm:pt>
    <dgm:pt modelId="{A86EBE30-DF03-5144-A64F-E479F7D7DD0A}" type="pres">
      <dgm:prSet presAssocID="{D518B2B0-7098-CF48-B48C-070C18B03068}" presName="connTx" presStyleLbl="parChTrans1D3" presStyleIdx="6" presStyleCnt="15"/>
      <dgm:spPr/>
      <dgm:t>
        <a:bodyPr/>
        <a:lstStyle/>
        <a:p>
          <a:endParaRPr lang="en-US"/>
        </a:p>
      </dgm:t>
    </dgm:pt>
    <dgm:pt modelId="{2897FA21-11CD-2B46-87D3-C73BAE713972}" type="pres">
      <dgm:prSet presAssocID="{4CEBBA60-FB98-9C45-B722-21E52ED2F75D}" presName="root2" presStyleCnt="0"/>
      <dgm:spPr/>
    </dgm:pt>
    <dgm:pt modelId="{82861485-6C37-A240-9463-8F307D7C78A9}" type="pres">
      <dgm:prSet presAssocID="{4CEBBA60-FB98-9C45-B722-21E52ED2F75D}" presName="LevelTwoTextNode" presStyleLbl="node3" presStyleIdx="6" presStyleCnt="15" custScaleX="109604" custScaleY="17190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3444F2B-5E3D-4349-9A19-E00AAD7C6CF2}" type="pres">
      <dgm:prSet presAssocID="{4CEBBA60-FB98-9C45-B722-21E52ED2F75D}" presName="level3hierChild" presStyleCnt="0"/>
      <dgm:spPr/>
    </dgm:pt>
    <dgm:pt modelId="{E01C25E1-0775-2F43-95E7-BBD8EFF1219E}" type="pres">
      <dgm:prSet presAssocID="{1ABED491-9C4C-F644-B737-DC9C8D57D23E}" presName="conn2-1" presStyleLbl="parChTrans1D2" presStyleIdx="3" presStyleCnt="5"/>
      <dgm:spPr/>
      <dgm:t>
        <a:bodyPr/>
        <a:lstStyle/>
        <a:p>
          <a:endParaRPr lang="en-US"/>
        </a:p>
      </dgm:t>
    </dgm:pt>
    <dgm:pt modelId="{482AA2A3-B8DA-F24F-AED5-4DB6DCA5A16C}" type="pres">
      <dgm:prSet presAssocID="{1ABED491-9C4C-F644-B737-DC9C8D57D23E}" presName="connTx" presStyleLbl="parChTrans1D2" presStyleIdx="3" presStyleCnt="5"/>
      <dgm:spPr/>
      <dgm:t>
        <a:bodyPr/>
        <a:lstStyle/>
        <a:p>
          <a:endParaRPr lang="en-US"/>
        </a:p>
      </dgm:t>
    </dgm:pt>
    <dgm:pt modelId="{F951AED6-6C11-F347-A0E8-A98D279BE1BB}" type="pres">
      <dgm:prSet presAssocID="{80E99079-F3BC-1F4D-811E-C29763198E79}" presName="root2" presStyleCnt="0"/>
      <dgm:spPr/>
    </dgm:pt>
    <dgm:pt modelId="{46CD0979-2338-E346-81AD-251A0C956750}" type="pres">
      <dgm:prSet presAssocID="{80E99079-F3BC-1F4D-811E-C29763198E79}" presName="LevelTwoTextNode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B8D8E57-69EA-0D42-82F3-67F0803AFC9D}" type="pres">
      <dgm:prSet presAssocID="{80E99079-F3BC-1F4D-811E-C29763198E79}" presName="level3hierChild" presStyleCnt="0"/>
      <dgm:spPr/>
    </dgm:pt>
    <dgm:pt modelId="{D3DE96A7-3EBB-734C-958F-00FD62ED52F7}" type="pres">
      <dgm:prSet presAssocID="{21EE629D-FBF3-7F4A-805D-4096D073671A}" presName="conn2-1" presStyleLbl="parChTrans1D3" presStyleIdx="7" presStyleCnt="15"/>
      <dgm:spPr/>
      <dgm:t>
        <a:bodyPr/>
        <a:lstStyle/>
        <a:p>
          <a:endParaRPr lang="en-US"/>
        </a:p>
      </dgm:t>
    </dgm:pt>
    <dgm:pt modelId="{AFB57F72-678C-8A40-B51F-8D46EF080C6C}" type="pres">
      <dgm:prSet presAssocID="{21EE629D-FBF3-7F4A-805D-4096D073671A}" presName="connTx" presStyleLbl="parChTrans1D3" presStyleIdx="7" presStyleCnt="15"/>
      <dgm:spPr/>
      <dgm:t>
        <a:bodyPr/>
        <a:lstStyle/>
        <a:p>
          <a:endParaRPr lang="en-US"/>
        </a:p>
      </dgm:t>
    </dgm:pt>
    <dgm:pt modelId="{90F2C1F3-7B14-9D42-AEDD-AA11B0C80B00}" type="pres">
      <dgm:prSet presAssocID="{68BAC9C1-C715-614D-A19A-E6DCE66D4F9D}" presName="root2" presStyleCnt="0"/>
      <dgm:spPr/>
    </dgm:pt>
    <dgm:pt modelId="{24CDA3A9-1EB2-294A-AA01-D19D14393374}" type="pres">
      <dgm:prSet presAssocID="{68BAC9C1-C715-614D-A19A-E6DCE66D4F9D}" presName="LevelTwoTextNode" presStyleLbl="node3" presStyleIdx="7" presStyleCnt="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D84A043-46EB-D141-A07D-C238090ECA1A}" type="pres">
      <dgm:prSet presAssocID="{68BAC9C1-C715-614D-A19A-E6DCE66D4F9D}" presName="level3hierChild" presStyleCnt="0"/>
      <dgm:spPr/>
    </dgm:pt>
    <dgm:pt modelId="{D9BEEF84-F248-2A4B-A7D8-D57953993605}" type="pres">
      <dgm:prSet presAssocID="{F513AD3E-6EB9-5C40-A78B-1B53D5D93CA6}" presName="conn2-1" presStyleLbl="parChTrans1D3" presStyleIdx="8" presStyleCnt="15"/>
      <dgm:spPr/>
      <dgm:t>
        <a:bodyPr/>
        <a:lstStyle/>
        <a:p>
          <a:endParaRPr lang="en-US"/>
        </a:p>
      </dgm:t>
    </dgm:pt>
    <dgm:pt modelId="{9351D8C0-D56A-204D-B152-2486236C0E68}" type="pres">
      <dgm:prSet presAssocID="{F513AD3E-6EB9-5C40-A78B-1B53D5D93CA6}" presName="connTx" presStyleLbl="parChTrans1D3" presStyleIdx="8" presStyleCnt="15"/>
      <dgm:spPr/>
      <dgm:t>
        <a:bodyPr/>
        <a:lstStyle/>
        <a:p>
          <a:endParaRPr lang="en-US"/>
        </a:p>
      </dgm:t>
    </dgm:pt>
    <dgm:pt modelId="{105DE892-48BC-CC41-99B5-16C410FD8DEE}" type="pres">
      <dgm:prSet presAssocID="{FA96A84D-6D64-924E-BF95-F5628E329B54}" presName="root2" presStyleCnt="0"/>
      <dgm:spPr/>
    </dgm:pt>
    <dgm:pt modelId="{35BFDE19-2BC0-894C-BFA9-E62CFBD5EDFD}" type="pres">
      <dgm:prSet presAssocID="{FA96A84D-6D64-924E-BF95-F5628E329B54}" presName="LevelTwoTextNode" presStyleLbl="node3" presStyleIdx="8" presStyleCnt="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DE083B0-2A6A-4946-87A1-E408182F38C3}" type="pres">
      <dgm:prSet presAssocID="{FA96A84D-6D64-924E-BF95-F5628E329B54}" presName="level3hierChild" presStyleCnt="0"/>
      <dgm:spPr/>
    </dgm:pt>
    <dgm:pt modelId="{C860B6D9-DFC9-1B4D-BEB7-BD7C7A5D0CAC}" type="pres">
      <dgm:prSet presAssocID="{09E396F5-3A1A-C642-9199-AEB57EF9A638}" presName="conn2-1" presStyleLbl="parChTrans1D3" presStyleIdx="9" presStyleCnt="15"/>
      <dgm:spPr/>
      <dgm:t>
        <a:bodyPr/>
        <a:lstStyle/>
        <a:p>
          <a:endParaRPr lang="en-US"/>
        </a:p>
      </dgm:t>
    </dgm:pt>
    <dgm:pt modelId="{46E68488-BF4E-0640-8E29-E8BCEEDA38F9}" type="pres">
      <dgm:prSet presAssocID="{09E396F5-3A1A-C642-9199-AEB57EF9A638}" presName="connTx" presStyleLbl="parChTrans1D3" presStyleIdx="9" presStyleCnt="15"/>
      <dgm:spPr/>
      <dgm:t>
        <a:bodyPr/>
        <a:lstStyle/>
        <a:p>
          <a:endParaRPr lang="en-US"/>
        </a:p>
      </dgm:t>
    </dgm:pt>
    <dgm:pt modelId="{F7A0AB38-1116-3843-B37D-E030872E4368}" type="pres">
      <dgm:prSet presAssocID="{976F45F4-9882-4946-96F4-BCF22A58F1CC}" presName="root2" presStyleCnt="0"/>
      <dgm:spPr/>
    </dgm:pt>
    <dgm:pt modelId="{A71E914F-B02D-3447-A533-AF40508584ED}" type="pres">
      <dgm:prSet presAssocID="{976F45F4-9882-4946-96F4-BCF22A58F1CC}" presName="LevelTwoTextNode" presStyleLbl="node3" presStyleIdx="9" presStyleCnt="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857C791-1271-0F4D-A2F0-6DCC8F18FEA5}" type="pres">
      <dgm:prSet presAssocID="{976F45F4-9882-4946-96F4-BCF22A58F1CC}" presName="level3hierChild" presStyleCnt="0"/>
      <dgm:spPr/>
    </dgm:pt>
    <dgm:pt modelId="{60C4C661-1D72-E643-9E36-969F5EF31FD1}" type="pres">
      <dgm:prSet presAssocID="{31BA53CF-726C-DA40-895E-7453E6777CCC}" presName="conn2-1" presStyleLbl="parChTrans1D2" presStyleIdx="4" presStyleCnt="5"/>
      <dgm:spPr/>
      <dgm:t>
        <a:bodyPr/>
        <a:lstStyle/>
        <a:p>
          <a:endParaRPr lang="en-US"/>
        </a:p>
      </dgm:t>
    </dgm:pt>
    <dgm:pt modelId="{8E09A2B8-DE70-1944-B49B-DBE9F4B65346}" type="pres">
      <dgm:prSet presAssocID="{31BA53CF-726C-DA40-895E-7453E6777CCC}" presName="connTx" presStyleLbl="parChTrans1D2" presStyleIdx="4" presStyleCnt="5"/>
      <dgm:spPr/>
      <dgm:t>
        <a:bodyPr/>
        <a:lstStyle/>
        <a:p>
          <a:endParaRPr lang="en-US"/>
        </a:p>
      </dgm:t>
    </dgm:pt>
    <dgm:pt modelId="{C8A60347-7468-2C46-A9FC-570808A3857C}" type="pres">
      <dgm:prSet presAssocID="{8A5F10A4-7015-4043-B14D-66227C8C90D6}" presName="root2" presStyleCnt="0"/>
      <dgm:spPr/>
    </dgm:pt>
    <dgm:pt modelId="{DDC98962-267E-854C-8AA6-0EEE547210EB}" type="pres">
      <dgm:prSet presAssocID="{8A5F10A4-7015-4043-B14D-66227C8C90D6}" presName="LevelTwoTextNode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AE4F762-DD20-9F4D-B86D-3A5C6631B10C}" type="pres">
      <dgm:prSet presAssocID="{8A5F10A4-7015-4043-B14D-66227C8C90D6}" presName="level3hierChild" presStyleCnt="0"/>
      <dgm:spPr/>
    </dgm:pt>
    <dgm:pt modelId="{D2780B86-5498-5348-B1BD-3D442EB2B5CE}" type="pres">
      <dgm:prSet presAssocID="{D6F7C819-3881-8D45-B5DD-453F558E358F}" presName="conn2-1" presStyleLbl="parChTrans1D3" presStyleIdx="10" presStyleCnt="15"/>
      <dgm:spPr/>
      <dgm:t>
        <a:bodyPr/>
        <a:lstStyle/>
        <a:p>
          <a:endParaRPr lang="en-US"/>
        </a:p>
      </dgm:t>
    </dgm:pt>
    <dgm:pt modelId="{4E48449A-63C3-8444-B81A-8725EA68BB10}" type="pres">
      <dgm:prSet presAssocID="{D6F7C819-3881-8D45-B5DD-453F558E358F}" presName="connTx" presStyleLbl="parChTrans1D3" presStyleIdx="10" presStyleCnt="15"/>
      <dgm:spPr/>
      <dgm:t>
        <a:bodyPr/>
        <a:lstStyle/>
        <a:p>
          <a:endParaRPr lang="en-US"/>
        </a:p>
      </dgm:t>
    </dgm:pt>
    <dgm:pt modelId="{32578496-D482-F34B-AEEE-AF87D7859C5F}" type="pres">
      <dgm:prSet presAssocID="{28B45CB3-8972-5D42-9BE5-AE46A3C7963E}" presName="root2" presStyleCnt="0"/>
      <dgm:spPr/>
    </dgm:pt>
    <dgm:pt modelId="{9B5BE53F-D5DE-B647-B7B2-57066FCCF68E}" type="pres">
      <dgm:prSet presAssocID="{28B45CB3-8972-5D42-9BE5-AE46A3C7963E}" presName="LevelTwoTextNode" presStyleLbl="node3" presStyleIdx="10" presStyleCnt="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AAF611A-5AC6-934A-A124-63B4D07E17BA}" type="pres">
      <dgm:prSet presAssocID="{28B45CB3-8972-5D42-9BE5-AE46A3C7963E}" presName="level3hierChild" presStyleCnt="0"/>
      <dgm:spPr/>
    </dgm:pt>
    <dgm:pt modelId="{EF0E0CFD-8A4F-0747-8280-14285A0387F5}" type="pres">
      <dgm:prSet presAssocID="{434728E3-B450-2B4E-A831-4777FBAD2945}" presName="conn2-1" presStyleLbl="parChTrans1D3" presStyleIdx="11" presStyleCnt="15"/>
      <dgm:spPr/>
      <dgm:t>
        <a:bodyPr/>
        <a:lstStyle/>
        <a:p>
          <a:endParaRPr lang="en-US"/>
        </a:p>
      </dgm:t>
    </dgm:pt>
    <dgm:pt modelId="{64783337-87D1-9241-A274-E0F205F7D7A7}" type="pres">
      <dgm:prSet presAssocID="{434728E3-B450-2B4E-A831-4777FBAD2945}" presName="connTx" presStyleLbl="parChTrans1D3" presStyleIdx="11" presStyleCnt="15"/>
      <dgm:spPr/>
      <dgm:t>
        <a:bodyPr/>
        <a:lstStyle/>
        <a:p>
          <a:endParaRPr lang="en-US"/>
        </a:p>
      </dgm:t>
    </dgm:pt>
    <dgm:pt modelId="{7A3EB940-49CC-4B41-A135-D227064774F2}" type="pres">
      <dgm:prSet presAssocID="{DBAE1EEF-D1B5-7740-970D-3A4357C67479}" presName="root2" presStyleCnt="0"/>
      <dgm:spPr/>
    </dgm:pt>
    <dgm:pt modelId="{846C7533-4030-6948-850D-8FE23B374EA2}" type="pres">
      <dgm:prSet presAssocID="{DBAE1EEF-D1B5-7740-970D-3A4357C67479}" presName="LevelTwoTextNode" presStyleLbl="node3" presStyleIdx="11" presStyleCnt="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901FC73-F067-2C49-A1DC-4CC3E570C40D}" type="pres">
      <dgm:prSet presAssocID="{DBAE1EEF-D1B5-7740-970D-3A4357C67479}" presName="level3hierChild" presStyleCnt="0"/>
      <dgm:spPr/>
    </dgm:pt>
    <dgm:pt modelId="{5715EEDC-9557-1E46-ABF9-C63AA7A098AA}" type="pres">
      <dgm:prSet presAssocID="{298279C0-A047-F844-AEB6-20C4ECFA13A6}" presName="conn2-1" presStyleLbl="parChTrans1D3" presStyleIdx="12" presStyleCnt="15"/>
      <dgm:spPr/>
      <dgm:t>
        <a:bodyPr/>
        <a:lstStyle/>
        <a:p>
          <a:endParaRPr lang="en-US"/>
        </a:p>
      </dgm:t>
    </dgm:pt>
    <dgm:pt modelId="{288F89BE-434C-9D44-A86F-FD752FD2C8F9}" type="pres">
      <dgm:prSet presAssocID="{298279C0-A047-F844-AEB6-20C4ECFA13A6}" presName="connTx" presStyleLbl="parChTrans1D3" presStyleIdx="12" presStyleCnt="15"/>
      <dgm:spPr/>
      <dgm:t>
        <a:bodyPr/>
        <a:lstStyle/>
        <a:p>
          <a:endParaRPr lang="en-US"/>
        </a:p>
      </dgm:t>
    </dgm:pt>
    <dgm:pt modelId="{5DB320B2-5E8C-0745-8175-8B6844D04DE9}" type="pres">
      <dgm:prSet presAssocID="{6BB7B6D6-3108-9E4D-8B20-BEA08E021337}" presName="root2" presStyleCnt="0"/>
      <dgm:spPr/>
    </dgm:pt>
    <dgm:pt modelId="{83BA6FB7-59A0-2F44-ADC0-B12A46635E97}" type="pres">
      <dgm:prSet presAssocID="{6BB7B6D6-3108-9E4D-8B20-BEA08E021337}" presName="LevelTwoTextNode" presStyleLbl="node3" presStyleIdx="12" presStyleCnt="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22FFD3C-6E21-E94D-B886-5C1810AC4BBB}" type="pres">
      <dgm:prSet presAssocID="{6BB7B6D6-3108-9E4D-8B20-BEA08E021337}" presName="level3hierChild" presStyleCnt="0"/>
      <dgm:spPr/>
    </dgm:pt>
    <dgm:pt modelId="{91A491E2-8161-214F-AD5B-DBCCDEBE4B19}" type="pres">
      <dgm:prSet presAssocID="{BFD9FE95-D869-EB4A-8274-380EEC019143}" presName="conn2-1" presStyleLbl="parChTrans1D3" presStyleIdx="13" presStyleCnt="15"/>
      <dgm:spPr/>
      <dgm:t>
        <a:bodyPr/>
        <a:lstStyle/>
        <a:p>
          <a:endParaRPr lang="en-US"/>
        </a:p>
      </dgm:t>
    </dgm:pt>
    <dgm:pt modelId="{39F4E2AD-D1FC-5D44-A3BB-AB0DCC40DE6D}" type="pres">
      <dgm:prSet presAssocID="{BFD9FE95-D869-EB4A-8274-380EEC019143}" presName="connTx" presStyleLbl="parChTrans1D3" presStyleIdx="13" presStyleCnt="15"/>
      <dgm:spPr/>
      <dgm:t>
        <a:bodyPr/>
        <a:lstStyle/>
        <a:p>
          <a:endParaRPr lang="en-US"/>
        </a:p>
      </dgm:t>
    </dgm:pt>
    <dgm:pt modelId="{B0410063-007B-AF47-A581-7A8FCA38B786}" type="pres">
      <dgm:prSet presAssocID="{DBCC1462-B18C-9848-8950-257A621F20E8}" presName="root2" presStyleCnt="0"/>
      <dgm:spPr/>
    </dgm:pt>
    <dgm:pt modelId="{9E3D1D2A-4E10-6149-923D-AD706B26680B}" type="pres">
      <dgm:prSet presAssocID="{DBCC1462-B18C-9848-8950-257A621F20E8}" presName="LevelTwoTextNode" presStyleLbl="node3" presStyleIdx="13" presStyleCnt="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84BC2B3-C44F-DE4E-8CC8-5A4372E9DEF2}" type="pres">
      <dgm:prSet presAssocID="{DBCC1462-B18C-9848-8950-257A621F20E8}" presName="level3hierChild" presStyleCnt="0"/>
      <dgm:spPr/>
    </dgm:pt>
    <dgm:pt modelId="{D426A1F0-69FD-AA4D-9DB1-E3D45D90F896}" type="pres">
      <dgm:prSet presAssocID="{C24768F5-661D-BF4F-975B-52C3DBC5E924}" presName="conn2-1" presStyleLbl="parChTrans1D3" presStyleIdx="14" presStyleCnt="15"/>
      <dgm:spPr/>
      <dgm:t>
        <a:bodyPr/>
        <a:lstStyle/>
        <a:p>
          <a:endParaRPr lang="en-US"/>
        </a:p>
      </dgm:t>
    </dgm:pt>
    <dgm:pt modelId="{FEFF9CA0-5C3D-304A-B92D-19AD8D402795}" type="pres">
      <dgm:prSet presAssocID="{C24768F5-661D-BF4F-975B-52C3DBC5E924}" presName="connTx" presStyleLbl="parChTrans1D3" presStyleIdx="14" presStyleCnt="15"/>
      <dgm:spPr/>
      <dgm:t>
        <a:bodyPr/>
        <a:lstStyle/>
        <a:p>
          <a:endParaRPr lang="en-US"/>
        </a:p>
      </dgm:t>
    </dgm:pt>
    <dgm:pt modelId="{EB59DF99-32EA-014B-96F2-66C6F881321B}" type="pres">
      <dgm:prSet presAssocID="{27CAD99F-8F58-D043-BAFD-8D1D1FED0731}" presName="root2" presStyleCnt="0"/>
      <dgm:spPr/>
    </dgm:pt>
    <dgm:pt modelId="{C892F358-7C1C-4841-98C0-480E495008BF}" type="pres">
      <dgm:prSet presAssocID="{27CAD99F-8F58-D043-BAFD-8D1D1FED0731}" presName="LevelTwoTextNode" presStyleLbl="node3" presStyleIdx="14" presStyleCnt="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92E600D-920B-E147-B233-A4C511FE208C}" type="pres">
      <dgm:prSet presAssocID="{27CAD99F-8F58-D043-BAFD-8D1D1FED0731}" presName="level3hierChild" presStyleCnt="0"/>
      <dgm:spPr/>
    </dgm:pt>
  </dgm:ptLst>
  <dgm:cxnLst>
    <dgm:cxn modelId="{7000DF1E-D316-9643-A3C5-15BC544FA18D}" srcId="{92204147-7A2E-4640-8F08-DB1366C5295B}" destId="{46705F88-BBDA-ED41-AB31-04E5575F9DBF}" srcOrd="1" destOrd="0" parTransId="{B03BD185-0F85-7243-9942-B1B38AA9A5F3}" sibTransId="{01107D31-C46B-6D4E-B94B-430209ECA5A4}"/>
    <dgm:cxn modelId="{98412E3F-CEB6-7A46-83E3-C9B3DD9AECFC}" type="presOf" srcId="{B03BD185-0F85-7243-9942-B1B38AA9A5F3}" destId="{91D92A0A-B4AF-DE4C-9A7C-DA796A979605}" srcOrd="0" destOrd="0" presId="urn:microsoft.com/office/officeart/2005/8/layout/hierarchy2"/>
    <dgm:cxn modelId="{7DB2735E-BC75-D040-845A-08F08D26A481}" type="presOf" srcId="{3EA8EA41-879B-DC48-BACB-E49EAEC90253}" destId="{FF569AA3-BBDB-6A46-948E-C5A570B007B4}" srcOrd="0" destOrd="0" presId="urn:microsoft.com/office/officeart/2005/8/layout/hierarchy2"/>
    <dgm:cxn modelId="{366BC31C-BF02-DC48-972B-6C4367A1DA1B}" type="presOf" srcId="{F5718DE6-D63B-FD41-85B1-B9127B821BBD}" destId="{06C3B5BE-6E91-3048-8E80-8AA099A9B9A4}" srcOrd="0" destOrd="0" presId="urn:microsoft.com/office/officeart/2005/8/layout/hierarchy2"/>
    <dgm:cxn modelId="{7AB31582-20F4-6E42-B3FB-E2A65F4275EF}" type="presOf" srcId="{059F32BF-905D-154B-B180-1E90B1BF63CB}" destId="{B978C6DD-03DA-F146-ACB5-68697D737E1A}" srcOrd="0" destOrd="0" presId="urn:microsoft.com/office/officeart/2005/8/layout/hierarchy2"/>
    <dgm:cxn modelId="{5BD076FB-52E9-B24C-9608-4BCC09903031}" srcId="{3E011A5C-5C79-3A4B-8FBB-FFBD23DFF21A}" destId="{9A94C076-EF47-8146-90E4-925022AB68C2}" srcOrd="0" destOrd="0" parTransId="{E97BDD42-003F-494E-BCAF-326915AEEF0A}" sibTransId="{829C0C12-0656-6F42-ACEF-1F5F368A28D2}"/>
    <dgm:cxn modelId="{12BE5FBC-6BF9-844A-A742-561D18E94F86}" type="presOf" srcId="{FF2812E5-C1B3-CC45-9198-703C27D67BED}" destId="{8286D9A2-6FBD-6148-A3AC-83C870DBA08E}" srcOrd="0" destOrd="0" presId="urn:microsoft.com/office/officeart/2005/8/layout/hierarchy2"/>
    <dgm:cxn modelId="{3C6CBFFC-55ED-EE4B-B25B-46550462E322}" type="presOf" srcId="{68BAC9C1-C715-614D-A19A-E6DCE66D4F9D}" destId="{24CDA3A9-1EB2-294A-AA01-D19D14393374}" srcOrd="0" destOrd="0" presId="urn:microsoft.com/office/officeart/2005/8/layout/hierarchy2"/>
    <dgm:cxn modelId="{3D5AFA93-3CEA-D14F-9A90-0E8FE50667F0}" type="presOf" srcId="{059F32BF-905D-154B-B180-1E90B1BF63CB}" destId="{F9F0C04B-4EA2-5C4F-898A-1E3DF9713D98}" srcOrd="1" destOrd="0" presId="urn:microsoft.com/office/officeart/2005/8/layout/hierarchy2"/>
    <dgm:cxn modelId="{D911F87F-6438-A643-A1C5-392153B87525}" srcId="{DDB6BB85-1247-6747-ABAB-0A3BA37FAC4B}" destId="{4CEBBA60-FB98-9C45-B722-21E52ED2F75D}" srcOrd="2" destOrd="0" parTransId="{D518B2B0-7098-CF48-B48C-070C18B03068}" sibTransId="{4E4B66C5-E9E1-F844-AC49-F2D87B299044}"/>
    <dgm:cxn modelId="{2ECDE176-9ECC-164C-8BD7-EFBA5919888C}" type="presOf" srcId="{DBAE1EEF-D1B5-7740-970D-3A4357C67479}" destId="{846C7533-4030-6948-850D-8FE23B374EA2}" srcOrd="0" destOrd="0" presId="urn:microsoft.com/office/officeart/2005/8/layout/hierarchy2"/>
    <dgm:cxn modelId="{838C7146-0F38-324E-A739-06E18AEBD4FD}" type="presOf" srcId="{F9A84BA8-5F1E-154A-9BBE-EDA4CABED4C0}" destId="{54625073-A905-9F4F-9693-2BEA47D5EE54}" srcOrd="0" destOrd="0" presId="urn:microsoft.com/office/officeart/2005/8/layout/hierarchy2"/>
    <dgm:cxn modelId="{52E574E1-D8AE-E544-8BEE-A87C5FB336E5}" srcId="{7602F8F8-C1BA-AF46-8E0F-383E6332B4E8}" destId="{5A44AE80-CF92-2E44-A305-261F95FE8415}" srcOrd="1" destOrd="0" parTransId="{44A853C7-F17F-8242-8312-04CF48018524}" sibTransId="{A29E2C16-AFB4-5A46-8841-9426B4744BDE}"/>
    <dgm:cxn modelId="{E50E3E40-FCF8-6C4A-9608-55AE0B394EF6}" type="presOf" srcId="{0F27D45E-16D0-9B41-BF84-38F9B6D5E05E}" destId="{623B0243-6E0A-BB46-AF8E-372530468D04}" srcOrd="1" destOrd="0" presId="urn:microsoft.com/office/officeart/2005/8/layout/hierarchy2"/>
    <dgm:cxn modelId="{F918A544-990A-1740-84E6-8F59DCE24235}" type="presOf" srcId="{4870842E-BB9C-1749-AD8F-47DEACDE67CF}" destId="{0E369B25-27F6-5746-83F8-A3CE9D3C0495}" srcOrd="1" destOrd="0" presId="urn:microsoft.com/office/officeart/2005/8/layout/hierarchy2"/>
    <dgm:cxn modelId="{B36A8F93-B287-9541-BBBB-252269FDF18E}" type="presOf" srcId="{6A946DB0-3A21-B54D-BB87-5EAAF1B5967C}" destId="{9DC9606E-85F0-4E43-96E1-AEA21168E5DD}" srcOrd="0" destOrd="0" presId="urn:microsoft.com/office/officeart/2005/8/layout/hierarchy2"/>
    <dgm:cxn modelId="{6587CDF6-E619-0044-B6EB-0DFB95F5EEAD}" type="presOf" srcId="{E4E94B52-6582-2248-A164-9BA93E8BFEAD}" destId="{6947DCBF-0A72-D042-8E54-53A91F839B48}" srcOrd="1" destOrd="0" presId="urn:microsoft.com/office/officeart/2005/8/layout/hierarchy2"/>
    <dgm:cxn modelId="{698B0948-EB19-4B40-928D-BBF33DF8B3EB}" type="presOf" srcId="{C24768F5-661D-BF4F-975B-52C3DBC5E924}" destId="{FEFF9CA0-5C3D-304A-B92D-19AD8D402795}" srcOrd="1" destOrd="0" presId="urn:microsoft.com/office/officeart/2005/8/layout/hierarchy2"/>
    <dgm:cxn modelId="{0AAB837C-541E-EC4E-8573-CF4409EACAA2}" type="presOf" srcId="{E97BDD42-003F-494E-BCAF-326915AEEF0A}" destId="{52E2EFA1-9121-F74E-9639-7F916DBC7036}" srcOrd="0" destOrd="0" presId="urn:microsoft.com/office/officeart/2005/8/layout/hierarchy2"/>
    <dgm:cxn modelId="{96671441-5230-7145-B66B-33EEABF283C7}" type="presOf" srcId="{FF2812E5-C1B3-CC45-9198-703C27D67BED}" destId="{FE066532-ECF7-5F4E-A4C5-21AF91DF6F1C}" srcOrd="1" destOrd="0" presId="urn:microsoft.com/office/officeart/2005/8/layout/hierarchy2"/>
    <dgm:cxn modelId="{B4A2AF6A-E41E-2A45-AEAF-65A093AF9F79}" srcId="{8A5F10A4-7015-4043-B14D-66227C8C90D6}" destId="{DBCC1462-B18C-9848-8950-257A621F20E8}" srcOrd="3" destOrd="0" parTransId="{BFD9FE95-D869-EB4A-8274-380EEC019143}" sibTransId="{D3FE1C87-852A-D34B-9B46-6D8CDE0B1EB5}"/>
    <dgm:cxn modelId="{D004B761-E210-B14B-9526-139C7380F4EB}" srcId="{3E011A5C-5C79-3A4B-8FBB-FFBD23DFF21A}" destId="{7602F8F8-C1BA-AF46-8E0F-383E6332B4E8}" srcOrd="1" destOrd="0" parTransId="{FF2812E5-C1B3-CC45-9198-703C27D67BED}" sibTransId="{0A11D598-3176-8646-922D-6DE3EAB53D12}"/>
    <dgm:cxn modelId="{A7DCBB95-66DE-C041-A22D-230692CD9CB7}" type="presOf" srcId="{28B45CB3-8972-5D42-9BE5-AE46A3C7963E}" destId="{9B5BE53F-D5DE-B647-B7B2-57066FCCF68E}" srcOrd="0" destOrd="0" presId="urn:microsoft.com/office/officeart/2005/8/layout/hierarchy2"/>
    <dgm:cxn modelId="{BA461738-F515-C543-A2C2-0B24542BA44E}" type="presOf" srcId="{F513AD3E-6EB9-5C40-A78B-1B53D5D93CA6}" destId="{9351D8C0-D56A-204D-B152-2486236C0E68}" srcOrd="1" destOrd="0" presId="urn:microsoft.com/office/officeart/2005/8/layout/hierarchy2"/>
    <dgm:cxn modelId="{72A173DE-B785-D546-946B-A55F4C735ECA}" srcId="{43766A87-BFE8-5A4C-93AC-797F629EE139}" destId="{DDB6BB85-1247-6747-ABAB-0A3BA37FAC4B}" srcOrd="2" destOrd="0" parTransId="{E4E94B52-6582-2248-A164-9BA93E8BFEAD}" sibTransId="{412085C6-A4DA-0B4F-9045-6AE0459FE69F}"/>
    <dgm:cxn modelId="{08EA9575-4AEA-224B-8E05-366AAB5490F4}" type="presOf" srcId="{8A5F10A4-7015-4043-B14D-66227C8C90D6}" destId="{DDC98962-267E-854C-8AA6-0EEE547210EB}" srcOrd="0" destOrd="0" presId="urn:microsoft.com/office/officeart/2005/8/layout/hierarchy2"/>
    <dgm:cxn modelId="{9D7A9695-D446-8F4B-90BF-7CF9B38D5F47}" type="presOf" srcId="{B47A6852-90C4-824F-BC67-27F99A019B9F}" destId="{CBA53389-9DF4-CC4A-8707-C12D1248DAE3}" srcOrd="0" destOrd="0" presId="urn:microsoft.com/office/officeart/2005/8/layout/hierarchy2"/>
    <dgm:cxn modelId="{F3D5D260-9C94-A146-AB55-F643AE1340BE}" type="presOf" srcId="{434728E3-B450-2B4E-A831-4777FBAD2945}" destId="{EF0E0CFD-8A4F-0747-8280-14285A0387F5}" srcOrd="0" destOrd="0" presId="urn:microsoft.com/office/officeart/2005/8/layout/hierarchy2"/>
    <dgm:cxn modelId="{5098724D-4BBA-AC49-809C-76D898753838}" srcId="{43766A87-BFE8-5A4C-93AC-797F629EE139}" destId="{3E011A5C-5C79-3A4B-8FBB-FFBD23DFF21A}" srcOrd="0" destOrd="0" parTransId="{059F32BF-905D-154B-B180-1E90B1BF63CB}" sibTransId="{A8D80B53-EED9-7847-88F6-99F0FE94228B}"/>
    <dgm:cxn modelId="{6C64DF80-3E9A-AC47-9086-3491843DAE88}" type="presOf" srcId="{21EED098-F1D9-E74C-9394-DD80631E38F2}" destId="{D9650302-9BA7-234D-9DA6-05C6DE373FA1}" srcOrd="0" destOrd="0" presId="urn:microsoft.com/office/officeart/2005/8/layout/hierarchy2"/>
    <dgm:cxn modelId="{81E86796-1F84-384B-A0B5-2E258D96EF88}" srcId="{92204147-7A2E-4640-8F08-DB1366C5295B}" destId="{1D1F2861-1AB1-234C-90C0-B7A1D7522898}" srcOrd="0" destOrd="0" parTransId="{50AD9EBF-903E-EA4A-8A68-0B4E0BF15923}" sibTransId="{027D8CBE-0A1A-2D44-9885-A74E159D10CD}"/>
    <dgm:cxn modelId="{D0640E0C-A119-E149-81F1-0BAE4CC67DD5}" type="presOf" srcId="{B47A6852-90C4-824F-BC67-27F99A019B9F}" destId="{D97F952E-3397-E943-BC66-0C41C9D3B8F8}" srcOrd="1" destOrd="0" presId="urn:microsoft.com/office/officeart/2005/8/layout/hierarchy2"/>
    <dgm:cxn modelId="{58DDA7F1-8A20-5443-9A41-073D6626A706}" type="presOf" srcId="{23968B00-FDCB-AA40-9B21-D87CA4212D3F}" destId="{82A05D95-E8DF-AE45-A3DB-21CB47845598}" srcOrd="0" destOrd="0" presId="urn:microsoft.com/office/officeart/2005/8/layout/hierarchy2"/>
    <dgm:cxn modelId="{CDDF8EFC-F398-9C4F-A562-C6D01812BF95}" srcId="{8A5F10A4-7015-4043-B14D-66227C8C90D6}" destId="{28B45CB3-8972-5D42-9BE5-AE46A3C7963E}" srcOrd="0" destOrd="0" parTransId="{D6F7C819-3881-8D45-B5DD-453F558E358F}" sibTransId="{567DA5DC-65EB-F347-A46A-49CEA48CB5AD}"/>
    <dgm:cxn modelId="{05422395-93AE-0E44-B98D-75D1A88CAA7E}" type="presOf" srcId="{8412D6AC-0995-DA43-93EC-D14820D33AC9}" destId="{F38BCBFC-58BC-BE49-A226-B6AB94515F5B}" srcOrd="0" destOrd="0" presId="urn:microsoft.com/office/officeart/2005/8/layout/hierarchy2"/>
    <dgm:cxn modelId="{786BE73E-2816-BE4D-8AC7-0824815F2C85}" srcId="{2802BDCC-99B3-8244-BA72-07782A9212EC}" destId="{92204147-7A2E-4640-8F08-DB1366C5295B}" srcOrd="0" destOrd="0" parTransId="{0F27D45E-16D0-9B41-BF84-38F9B6D5E05E}" sibTransId="{2D358C6F-2F62-3F45-BA1B-7CB27B861799}"/>
    <dgm:cxn modelId="{7C4F473D-6948-3D42-877D-5C5F61C0C80C}" srcId="{DDB6BB85-1247-6747-ABAB-0A3BA37FAC4B}" destId="{F9A84BA8-5F1E-154A-9BBE-EDA4CABED4C0}" srcOrd="1" destOrd="0" parTransId="{6DAFB82E-3E7E-2A4E-A31B-7CA24327EA8A}" sibTransId="{E0951435-EE22-F64E-8080-8A6A096D0483}"/>
    <dgm:cxn modelId="{1E1567A0-8FB0-5447-8EB6-08A843F599E6}" type="presOf" srcId="{BFD9FE95-D869-EB4A-8274-380EEC019143}" destId="{91A491E2-8161-214F-AD5B-DBCCDEBE4B19}" srcOrd="0" destOrd="0" presId="urn:microsoft.com/office/officeart/2005/8/layout/hierarchy2"/>
    <dgm:cxn modelId="{0E414016-7479-7944-9EE5-A210FC774C87}" type="presOf" srcId="{D518B2B0-7098-CF48-B48C-070C18B03068}" destId="{4D12767A-F578-3845-85E1-CC8466D0E030}" srcOrd="0" destOrd="0" presId="urn:microsoft.com/office/officeart/2005/8/layout/hierarchy2"/>
    <dgm:cxn modelId="{2D592A01-CB07-7744-8525-8C847E35B7FA}" type="presOf" srcId="{80E99079-F3BC-1F4D-811E-C29763198E79}" destId="{46CD0979-2338-E346-81AD-251A0C956750}" srcOrd="0" destOrd="0" presId="urn:microsoft.com/office/officeart/2005/8/layout/hierarchy2"/>
    <dgm:cxn modelId="{F0EAF5B5-673C-2C44-BDA0-318A9D0C1859}" type="presOf" srcId="{3EA8EA41-879B-DC48-BACB-E49EAEC90253}" destId="{64F80488-55D1-E048-8B33-EFB17FA8E2D9}" srcOrd="1" destOrd="0" presId="urn:microsoft.com/office/officeart/2005/8/layout/hierarchy2"/>
    <dgm:cxn modelId="{0F812D43-FEA5-E544-9FCE-22514DE4D63C}" type="presOf" srcId="{0F27D45E-16D0-9B41-BF84-38F9B6D5E05E}" destId="{40BCA13D-408E-CF4C-BBED-8DF752043FD5}" srcOrd="0" destOrd="0" presId="urn:microsoft.com/office/officeart/2005/8/layout/hierarchy2"/>
    <dgm:cxn modelId="{B0F31785-F504-6849-BC5C-F7290874D8D8}" srcId="{9B1C47A6-614E-6F4B-BF12-C617991A73D7}" destId="{43766A87-BFE8-5A4C-93AC-797F629EE139}" srcOrd="0" destOrd="0" parTransId="{1839D140-E475-6746-BC99-2735C3CE54BF}" sibTransId="{EACBDAEE-8F11-DE42-B108-339CEE986B4B}"/>
    <dgm:cxn modelId="{E24E459D-7ADE-454F-A5C4-59DEB077A4A5}" type="presOf" srcId="{44A853C7-F17F-8242-8312-04CF48018524}" destId="{A10EE902-3DB4-B645-A7B4-7EB5CF5F2B65}" srcOrd="0" destOrd="0" presId="urn:microsoft.com/office/officeart/2005/8/layout/hierarchy2"/>
    <dgm:cxn modelId="{A93607D6-A604-CD4E-A26C-E75154E5A8DB}" type="presOf" srcId="{27CAD99F-8F58-D043-BAFD-8D1D1FED0731}" destId="{C892F358-7C1C-4841-98C0-480E495008BF}" srcOrd="0" destOrd="0" presId="urn:microsoft.com/office/officeart/2005/8/layout/hierarchy2"/>
    <dgm:cxn modelId="{3C09BB8B-F5BE-1B4F-87E5-5102FF439C02}" srcId="{43766A87-BFE8-5A4C-93AC-797F629EE139}" destId="{80E99079-F3BC-1F4D-811E-C29763198E79}" srcOrd="3" destOrd="0" parTransId="{1ABED491-9C4C-F644-B737-DC9C8D57D23E}" sibTransId="{F3FC8611-7D43-4B43-BA97-4E2C7914D120}"/>
    <dgm:cxn modelId="{AFA761F1-1F4C-4D4D-9035-8AC7493DEE09}" type="presOf" srcId="{50AD9EBF-903E-EA4A-8A68-0B4E0BF15923}" destId="{9A4DE623-5E32-244C-8F63-FA7A470C49AE}" srcOrd="0" destOrd="0" presId="urn:microsoft.com/office/officeart/2005/8/layout/hierarchy2"/>
    <dgm:cxn modelId="{F00F7219-E256-834B-BAFF-347FC9401D53}" srcId="{8A5F10A4-7015-4043-B14D-66227C8C90D6}" destId="{DBAE1EEF-D1B5-7740-970D-3A4357C67479}" srcOrd="1" destOrd="0" parTransId="{434728E3-B450-2B4E-A831-4777FBAD2945}" sibTransId="{2FA9E1CC-B909-8649-A1D9-47F8C0C8165D}"/>
    <dgm:cxn modelId="{F64786F2-8D17-BB4E-97BD-9344D1266C21}" type="presOf" srcId="{31BA53CF-726C-DA40-895E-7453E6777CCC}" destId="{8E09A2B8-DE70-1944-B49B-DBE9F4B65346}" srcOrd="1" destOrd="0" presId="urn:microsoft.com/office/officeart/2005/8/layout/hierarchy2"/>
    <dgm:cxn modelId="{39414F4E-479C-0040-AABB-FCE995AECBF4}" type="presOf" srcId="{DBCC1462-B18C-9848-8950-257A621F20E8}" destId="{9E3D1D2A-4E10-6149-923D-AD706B26680B}" srcOrd="0" destOrd="0" presId="urn:microsoft.com/office/officeart/2005/8/layout/hierarchy2"/>
    <dgm:cxn modelId="{763939D4-E80E-CE4F-9024-5569097FF2D7}" srcId="{8A5F10A4-7015-4043-B14D-66227C8C90D6}" destId="{6BB7B6D6-3108-9E4D-8B20-BEA08E021337}" srcOrd="2" destOrd="0" parTransId="{298279C0-A047-F844-AEB6-20C4ECFA13A6}" sibTransId="{CEC7FCAE-D54E-7A4C-91E0-185D335553CA}"/>
    <dgm:cxn modelId="{55C79BF7-E8C9-D74E-9578-43561D94FE7F}" type="presOf" srcId="{298279C0-A047-F844-AEB6-20C4ECFA13A6}" destId="{5715EEDC-9557-1E46-ABF9-C63AA7A098AA}" srcOrd="0" destOrd="0" presId="urn:microsoft.com/office/officeart/2005/8/layout/hierarchy2"/>
    <dgm:cxn modelId="{32057718-AF47-824F-8B95-C2D953984AC6}" type="presOf" srcId="{92204147-7A2E-4640-8F08-DB1366C5295B}" destId="{F88D9A73-1062-CC43-8340-BA9B0982DC95}" srcOrd="0" destOrd="0" presId="urn:microsoft.com/office/officeart/2005/8/layout/hierarchy2"/>
    <dgm:cxn modelId="{153D8E6D-FB7D-EA4D-8E3A-155E86D38691}" type="presOf" srcId="{E4E94B52-6582-2248-A164-9BA93E8BFEAD}" destId="{42229719-09F7-AB4F-A4A9-3CFCE4106592}" srcOrd="0" destOrd="0" presId="urn:microsoft.com/office/officeart/2005/8/layout/hierarchy2"/>
    <dgm:cxn modelId="{32941C05-ADE9-3C44-90D6-EC17216EAD96}" type="presOf" srcId="{7602F8F8-C1BA-AF46-8E0F-383E6332B4E8}" destId="{BFC09926-1403-3A47-9D82-2AC6D3AAF934}" srcOrd="0" destOrd="0" presId="urn:microsoft.com/office/officeart/2005/8/layout/hierarchy2"/>
    <dgm:cxn modelId="{940EFBC7-658C-1D4E-AB71-A4F974B040A5}" type="presOf" srcId="{9B1C47A6-614E-6F4B-BF12-C617991A73D7}" destId="{EDD56A36-956C-A446-9ABB-A69EEA794E10}" srcOrd="0" destOrd="0" presId="urn:microsoft.com/office/officeart/2005/8/layout/hierarchy2"/>
    <dgm:cxn modelId="{D45E7FA9-6758-B14A-92A9-464D8159C215}" type="presOf" srcId="{434728E3-B450-2B4E-A831-4777FBAD2945}" destId="{64783337-87D1-9241-A274-E0F205F7D7A7}" srcOrd="1" destOrd="0" presId="urn:microsoft.com/office/officeart/2005/8/layout/hierarchy2"/>
    <dgm:cxn modelId="{ECAACBEA-4DC0-E34A-ADE3-2E2AB85A8BFC}" type="presOf" srcId="{BFD9FE95-D869-EB4A-8274-380EEC019143}" destId="{39F4E2AD-D1FC-5D44-A3BB-AB0DCC40DE6D}" srcOrd="1" destOrd="0" presId="urn:microsoft.com/office/officeart/2005/8/layout/hierarchy2"/>
    <dgm:cxn modelId="{69751A1F-2FE9-F548-AACB-320EB18AC002}" type="presOf" srcId="{4CEBBA60-FB98-9C45-B722-21E52ED2F75D}" destId="{82861485-6C37-A240-9463-8F307D7C78A9}" srcOrd="0" destOrd="0" presId="urn:microsoft.com/office/officeart/2005/8/layout/hierarchy2"/>
    <dgm:cxn modelId="{1C047885-112B-D14E-995E-B10193F4B4FF}" type="presOf" srcId="{1A723A04-4300-974B-9C29-7DF7CA2F9AD9}" destId="{404C81FF-7C6C-6048-9E2C-9ACE5814B022}" srcOrd="0" destOrd="0" presId="urn:microsoft.com/office/officeart/2005/8/layout/hierarchy2"/>
    <dgm:cxn modelId="{7573D89D-A5A1-CD42-B82B-93F468FB5FB2}" type="presOf" srcId="{B03BD185-0F85-7243-9942-B1B38AA9A5F3}" destId="{8A8BE60E-A597-354E-AFD0-F8EF36947381}" srcOrd="1" destOrd="0" presId="urn:microsoft.com/office/officeart/2005/8/layout/hierarchy2"/>
    <dgm:cxn modelId="{BBE311A7-7E78-FE4F-978E-2B604415B178}" srcId="{43766A87-BFE8-5A4C-93AC-797F629EE139}" destId="{8A5F10A4-7015-4043-B14D-66227C8C90D6}" srcOrd="4" destOrd="0" parTransId="{31BA53CF-726C-DA40-895E-7453E6777CCC}" sibTransId="{B0129605-A7B7-F44E-96EA-181880BFE45D}"/>
    <dgm:cxn modelId="{2FE1DE99-D465-1F40-93BF-6EE851D18A5A}" type="presOf" srcId="{E06CCD00-2D6D-D34A-9D9C-89229169982B}" destId="{4197DD22-582B-B946-856F-B4DBBBFD5B73}" srcOrd="0" destOrd="0" presId="urn:microsoft.com/office/officeart/2005/8/layout/hierarchy2"/>
    <dgm:cxn modelId="{17ECAFCD-7537-1545-B88C-4B9BFF8AF302}" type="presOf" srcId="{1D1F2861-1AB1-234C-90C0-B7A1D7522898}" destId="{335B7EEA-44A9-9849-B7E4-8DC38CB3ED3A}" srcOrd="0" destOrd="0" presId="urn:microsoft.com/office/officeart/2005/8/layout/hierarchy2"/>
    <dgm:cxn modelId="{B4D808F6-3ED2-BE44-B731-03449D5CA43F}" srcId="{F9A84BA8-5F1E-154A-9BBE-EDA4CABED4C0}" destId="{21EED098-F1D9-E74C-9394-DD80631E38F2}" srcOrd="0" destOrd="0" parTransId="{9F92DFF3-9859-2144-A3F4-BBD6BB4C6F8E}" sibTransId="{62223C68-D7AB-9F4F-AF37-E6D4CC1A93EA}"/>
    <dgm:cxn modelId="{695D1139-53E3-0348-B583-06189673B03C}" type="presOf" srcId="{6BB7B6D6-3108-9E4D-8B20-BEA08E021337}" destId="{83BA6FB7-59A0-2F44-ADC0-B12A46635E97}" srcOrd="0" destOrd="0" presId="urn:microsoft.com/office/officeart/2005/8/layout/hierarchy2"/>
    <dgm:cxn modelId="{B6B2245A-C4AF-EB4D-849F-43D240F04166}" srcId="{43766A87-BFE8-5A4C-93AC-797F629EE139}" destId="{2802BDCC-99B3-8244-BA72-07782A9212EC}" srcOrd="1" destOrd="0" parTransId="{E06CCD00-2D6D-D34A-9D9C-89229169982B}" sibTransId="{7EFF9962-B3F2-D541-8C3C-769AD0008022}"/>
    <dgm:cxn modelId="{CCAD24C1-7D8D-094E-91A0-B21B658C0634}" type="presOf" srcId="{D6F7C819-3881-8D45-B5DD-453F558E358F}" destId="{4E48449A-63C3-8444-B81A-8725EA68BB10}" srcOrd="1" destOrd="0" presId="urn:microsoft.com/office/officeart/2005/8/layout/hierarchy2"/>
    <dgm:cxn modelId="{96910103-0E97-914B-A718-8C1A19D87F1D}" type="presOf" srcId="{221FE11B-D173-C342-99C1-16BE1A93D786}" destId="{1AA89106-79B8-0B41-BCE0-B6A51C581A38}" srcOrd="0" destOrd="0" presId="urn:microsoft.com/office/officeart/2005/8/layout/hierarchy2"/>
    <dgm:cxn modelId="{D50BE0C9-5C8E-C544-A154-CEB1C4D727DB}" type="presOf" srcId="{31BA53CF-726C-DA40-895E-7453E6777CCC}" destId="{60C4C661-1D72-E643-9E36-969F5EF31FD1}" srcOrd="0" destOrd="0" presId="urn:microsoft.com/office/officeart/2005/8/layout/hierarchy2"/>
    <dgm:cxn modelId="{73C174EA-B357-ED46-9EA2-E9B44344E86F}" type="presOf" srcId="{43766A87-BFE8-5A4C-93AC-797F629EE139}" destId="{26F9CC30-6EEB-CE41-B784-F9FAFFB45DFB}" srcOrd="0" destOrd="0" presId="urn:microsoft.com/office/officeart/2005/8/layout/hierarchy2"/>
    <dgm:cxn modelId="{8222330A-AB7C-AE40-AC55-3F3E164A2C00}" type="presOf" srcId="{5A44AE80-CF92-2E44-A305-261F95FE8415}" destId="{E688CB0C-3208-8249-B0E1-9CA38EBB291C}" srcOrd="0" destOrd="0" presId="urn:microsoft.com/office/officeart/2005/8/layout/hierarchy2"/>
    <dgm:cxn modelId="{635DEC3F-C549-5443-B683-AA0B43EA6F69}" srcId="{80E99079-F3BC-1F4D-811E-C29763198E79}" destId="{FA96A84D-6D64-924E-BF95-F5628E329B54}" srcOrd="1" destOrd="0" parTransId="{F513AD3E-6EB9-5C40-A78B-1B53D5D93CA6}" sibTransId="{36A85D0A-1AC1-4C4B-9407-0609780E00A5}"/>
    <dgm:cxn modelId="{30B43564-64F3-C040-824F-4553F5D44F2C}" type="presOf" srcId="{E06CCD00-2D6D-D34A-9D9C-89229169982B}" destId="{27263123-BACC-B640-BA02-D2009916EF7C}" srcOrd="1" destOrd="0" presId="urn:microsoft.com/office/officeart/2005/8/layout/hierarchy2"/>
    <dgm:cxn modelId="{F950B31C-9279-C449-8055-D6FCED564783}" srcId="{7602F8F8-C1BA-AF46-8E0F-383E6332B4E8}" destId="{6A946DB0-3A21-B54D-BB87-5EAAF1B5967C}" srcOrd="0" destOrd="0" parTransId="{4870842E-BB9C-1749-AD8F-47DEACDE67CF}" sibTransId="{1558BEEE-B979-9C43-8420-9777FC87E11D}"/>
    <dgm:cxn modelId="{4E5908DD-B005-4E46-AABA-1E77EAE4F42C}" srcId="{DDB6BB85-1247-6747-ABAB-0A3BA37FAC4B}" destId="{990320CE-E272-1A4A-9969-DAC74D961569}" srcOrd="0" destOrd="0" parTransId="{B47A6852-90C4-824F-BC67-27F99A019B9F}" sibTransId="{59D6150D-B7B4-3E4E-809B-048C277BF76B}"/>
    <dgm:cxn modelId="{B3F1C4AD-5B9A-7546-9126-8D94E184F454}" srcId="{80E99079-F3BC-1F4D-811E-C29763198E79}" destId="{68BAC9C1-C715-614D-A19A-E6DCE66D4F9D}" srcOrd="0" destOrd="0" parTransId="{21EE629D-FBF3-7F4A-805D-4096D073671A}" sibTransId="{C7572583-FC60-2E4A-82B7-5E531DE8DF4C}"/>
    <dgm:cxn modelId="{10820DCF-9CD5-3440-84BC-F7804F97174A}" type="presOf" srcId="{D6F7C819-3881-8D45-B5DD-453F558E358F}" destId="{D2780B86-5498-5348-B1BD-3D442EB2B5CE}" srcOrd="0" destOrd="0" presId="urn:microsoft.com/office/officeart/2005/8/layout/hierarchy2"/>
    <dgm:cxn modelId="{687F8E3F-05A6-CD4E-A3E2-FBD3A9996D35}" srcId="{F9A84BA8-5F1E-154A-9BBE-EDA4CABED4C0}" destId="{1A723A04-4300-974B-9C29-7DF7CA2F9AD9}" srcOrd="1" destOrd="0" parTransId="{F5718DE6-D63B-FD41-85B1-B9127B821BBD}" sibTransId="{23477A8B-0684-2447-B04F-4E8A73ECD9B9}"/>
    <dgm:cxn modelId="{F4CB450E-CC27-F349-BB45-AC5A47AD3D09}" type="presOf" srcId="{F513AD3E-6EB9-5C40-A78B-1B53D5D93CA6}" destId="{D9BEEF84-F248-2A4B-A7D8-D57953993605}" srcOrd="0" destOrd="0" presId="urn:microsoft.com/office/officeart/2005/8/layout/hierarchy2"/>
    <dgm:cxn modelId="{B73E9C2E-D67C-D54E-ADC9-0AB6D9D8387A}" type="presOf" srcId="{21EE629D-FBF3-7F4A-805D-4096D073671A}" destId="{AFB57F72-678C-8A40-B51F-8D46EF080C6C}" srcOrd="1" destOrd="0" presId="urn:microsoft.com/office/officeart/2005/8/layout/hierarchy2"/>
    <dgm:cxn modelId="{BAA6BE01-822C-874A-9813-DAE0899DDFDD}" type="presOf" srcId="{4870842E-BB9C-1749-AD8F-47DEACDE67CF}" destId="{02FC87D7-F647-194A-ACA5-99F322ECFF38}" srcOrd="0" destOrd="0" presId="urn:microsoft.com/office/officeart/2005/8/layout/hierarchy2"/>
    <dgm:cxn modelId="{85F0D563-4543-944C-A0C3-F4FBD05E3930}" type="presOf" srcId="{1ABED491-9C4C-F644-B737-DC9C8D57D23E}" destId="{482AA2A3-B8DA-F24F-AED5-4DB6DCA5A16C}" srcOrd="1" destOrd="0" presId="urn:microsoft.com/office/officeart/2005/8/layout/hierarchy2"/>
    <dgm:cxn modelId="{F972047F-50E6-454B-8825-0389C52F300E}" type="presOf" srcId="{9A94C076-EF47-8146-90E4-925022AB68C2}" destId="{ADA10496-096A-D24A-BDBF-35B67EB1B1D9}" srcOrd="0" destOrd="0" presId="urn:microsoft.com/office/officeart/2005/8/layout/hierarchy2"/>
    <dgm:cxn modelId="{8C29AF24-2EB1-1F4F-AA06-3488DF431183}" type="presOf" srcId="{DDB6BB85-1247-6747-ABAB-0A3BA37FAC4B}" destId="{6D6E8DF3-F57B-2448-8EBD-8929531BF258}" srcOrd="0" destOrd="0" presId="urn:microsoft.com/office/officeart/2005/8/layout/hierarchy2"/>
    <dgm:cxn modelId="{2816A7F2-FAF1-DB4B-9461-92D7AB846CE5}" type="presOf" srcId="{44A853C7-F17F-8242-8312-04CF48018524}" destId="{7A86DD5F-F718-524C-86BA-0080290A334D}" srcOrd="1" destOrd="0" presId="urn:microsoft.com/office/officeart/2005/8/layout/hierarchy2"/>
    <dgm:cxn modelId="{3C6335B2-7DC1-F84D-A2CF-E58DD28BC3E0}" type="presOf" srcId="{6DAFB82E-3E7E-2A4E-A31B-7CA24327EA8A}" destId="{905AEFC5-9437-284D-81D3-CEB5DA8E057A}" srcOrd="1" destOrd="0" presId="urn:microsoft.com/office/officeart/2005/8/layout/hierarchy2"/>
    <dgm:cxn modelId="{0DA23C17-7578-B942-ADDD-13B3246B0569}" type="presOf" srcId="{F5718DE6-D63B-FD41-85B1-B9127B821BBD}" destId="{5BAFFE8D-D7DE-744D-8340-82107579A67C}" srcOrd="1" destOrd="0" presId="urn:microsoft.com/office/officeart/2005/8/layout/hierarchy2"/>
    <dgm:cxn modelId="{4D6FB60D-D385-FB4A-ADD9-E672BDDC8DCD}" type="presOf" srcId="{46705F88-BBDA-ED41-AB31-04E5575F9DBF}" destId="{F0430513-6A91-024C-A5D9-9161454835B1}" srcOrd="0" destOrd="0" presId="urn:microsoft.com/office/officeart/2005/8/layout/hierarchy2"/>
    <dgm:cxn modelId="{389A0985-EB53-A34D-BEBB-EE539634F97C}" type="presOf" srcId="{6DAFB82E-3E7E-2A4E-A31B-7CA24327EA8A}" destId="{459A8E1C-2CDC-A440-A7D2-6158E1DA9867}" srcOrd="0" destOrd="0" presId="urn:microsoft.com/office/officeart/2005/8/layout/hierarchy2"/>
    <dgm:cxn modelId="{740A0988-4008-FA42-A9FD-625B840F6F0B}" type="presOf" srcId="{D518B2B0-7098-CF48-B48C-070C18B03068}" destId="{A86EBE30-DF03-5144-A64F-E479F7D7DD0A}" srcOrd="1" destOrd="0" presId="urn:microsoft.com/office/officeart/2005/8/layout/hierarchy2"/>
    <dgm:cxn modelId="{D52ADEB3-F71A-F14D-9CAF-B0A517CBC39E}" type="presOf" srcId="{21EE629D-FBF3-7F4A-805D-4096D073671A}" destId="{D3DE96A7-3EBB-734C-958F-00FD62ED52F7}" srcOrd="0" destOrd="0" presId="urn:microsoft.com/office/officeart/2005/8/layout/hierarchy2"/>
    <dgm:cxn modelId="{126E4446-69B1-5F4E-8868-538E0F218FC9}" type="presOf" srcId="{09E396F5-3A1A-C642-9199-AEB57EF9A638}" destId="{C860B6D9-DFC9-1B4D-BEB7-BD7C7A5D0CAC}" srcOrd="0" destOrd="0" presId="urn:microsoft.com/office/officeart/2005/8/layout/hierarchy2"/>
    <dgm:cxn modelId="{AA3845C0-50BA-AD45-8026-FCB30C49E9F1}" srcId="{92204147-7A2E-4640-8F08-DB1366C5295B}" destId="{23968B00-FDCB-AA40-9B21-D87CA4212D3F}" srcOrd="2" destOrd="0" parTransId="{221FE11B-D173-C342-99C1-16BE1A93D786}" sibTransId="{4473EA96-9AC0-2741-BF72-39A8C1EE9967}"/>
    <dgm:cxn modelId="{D9A616E4-529B-CE43-B384-675A0507DDBC}" type="presOf" srcId="{3E011A5C-5C79-3A4B-8FBB-FFBD23DFF21A}" destId="{2A7AC0AA-2387-0549-8599-152EBC5FCFB5}" srcOrd="0" destOrd="0" presId="urn:microsoft.com/office/officeart/2005/8/layout/hierarchy2"/>
    <dgm:cxn modelId="{7AE88C09-09EA-1549-AE7E-0ADD2CD53A36}" type="presOf" srcId="{FA96A84D-6D64-924E-BF95-F5628E329B54}" destId="{35BFDE19-2BC0-894C-BFA9-E62CFBD5EDFD}" srcOrd="0" destOrd="0" presId="urn:microsoft.com/office/officeart/2005/8/layout/hierarchy2"/>
    <dgm:cxn modelId="{119A6A1D-41EA-784E-84CE-40E6034FAA03}" type="presOf" srcId="{221FE11B-D173-C342-99C1-16BE1A93D786}" destId="{301663C7-2E8C-E94D-86E9-C08C6B39B488}" srcOrd="1" destOrd="0" presId="urn:microsoft.com/office/officeart/2005/8/layout/hierarchy2"/>
    <dgm:cxn modelId="{045E6A05-BE44-7345-88CA-5FCD8A7DA1D1}" srcId="{8A5F10A4-7015-4043-B14D-66227C8C90D6}" destId="{27CAD99F-8F58-D043-BAFD-8D1D1FED0731}" srcOrd="4" destOrd="0" parTransId="{C24768F5-661D-BF4F-975B-52C3DBC5E924}" sibTransId="{9F3F322C-67AB-4E41-AC48-5E34CCFAF1AE}"/>
    <dgm:cxn modelId="{949908DC-8D85-1343-BF60-8192BE482373}" type="presOf" srcId="{9F92DFF3-9859-2144-A3F4-BBD6BB4C6F8E}" destId="{48CB0A08-8C20-E249-A070-2656B3234C6F}" srcOrd="0" destOrd="0" presId="urn:microsoft.com/office/officeart/2005/8/layout/hierarchy2"/>
    <dgm:cxn modelId="{9057ABD5-2EE5-B84C-A661-E5D90080BEA9}" srcId="{3E011A5C-5C79-3A4B-8FBB-FFBD23DFF21A}" destId="{8412D6AC-0995-DA43-93EC-D14820D33AC9}" srcOrd="2" destOrd="0" parTransId="{3EA8EA41-879B-DC48-BACB-E49EAEC90253}" sibTransId="{25EA7F99-98B5-3C4F-ABD7-B0F4A73EE8BF}"/>
    <dgm:cxn modelId="{0EA771F4-3EC7-3445-A92B-E4EB1A96C010}" type="presOf" srcId="{9F92DFF3-9859-2144-A3F4-BBD6BB4C6F8E}" destId="{228E5F99-1166-794B-B7F2-974F9D1ABD26}" srcOrd="1" destOrd="0" presId="urn:microsoft.com/office/officeart/2005/8/layout/hierarchy2"/>
    <dgm:cxn modelId="{556ED2AA-A49B-EC4F-98F7-20901232A326}" type="presOf" srcId="{976F45F4-9882-4946-96F4-BCF22A58F1CC}" destId="{A71E914F-B02D-3447-A533-AF40508584ED}" srcOrd="0" destOrd="0" presId="urn:microsoft.com/office/officeart/2005/8/layout/hierarchy2"/>
    <dgm:cxn modelId="{37D4F3EE-B4A6-6B42-95A9-1DE15DFEAB03}" type="presOf" srcId="{298279C0-A047-F844-AEB6-20C4ECFA13A6}" destId="{288F89BE-434C-9D44-A86F-FD752FD2C8F9}" srcOrd="1" destOrd="0" presId="urn:microsoft.com/office/officeart/2005/8/layout/hierarchy2"/>
    <dgm:cxn modelId="{22D065FA-E4B1-984F-9D6C-1CFD5ABD842B}" type="presOf" srcId="{E97BDD42-003F-494E-BCAF-326915AEEF0A}" destId="{0988C98A-58ED-A842-9B8D-49F5D3051034}" srcOrd="1" destOrd="0" presId="urn:microsoft.com/office/officeart/2005/8/layout/hierarchy2"/>
    <dgm:cxn modelId="{0F68C6DC-68E7-8D4C-B20C-91CC42FBBCA4}" type="presOf" srcId="{990320CE-E272-1A4A-9969-DAC74D961569}" destId="{BFA87708-5A93-AC43-83D5-FB1E2EA0EFA3}" srcOrd="0" destOrd="0" presId="urn:microsoft.com/office/officeart/2005/8/layout/hierarchy2"/>
    <dgm:cxn modelId="{A78D576F-A10A-9A40-8D22-1EF76FEBBD9A}" type="presOf" srcId="{50AD9EBF-903E-EA4A-8A68-0B4E0BF15923}" destId="{2BE0B66E-55DF-E449-A834-3F2DC09658DA}" srcOrd="1" destOrd="0" presId="urn:microsoft.com/office/officeart/2005/8/layout/hierarchy2"/>
    <dgm:cxn modelId="{2BE4C9AE-BE2E-0B4E-9D48-C79F1C433178}" type="presOf" srcId="{1ABED491-9C4C-F644-B737-DC9C8D57D23E}" destId="{E01C25E1-0775-2F43-95E7-BBD8EFF1219E}" srcOrd="0" destOrd="0" presId="urn:microsoft.com/office/officeart/2005/8/layout/hierarchy2"/>
    <dgm:cxn modelId="{B0658EE6-72DE-984B-A22D-30F78D57B358}" srcId="{80E99079-F3BC-1F4D-811E-C29763198E79}" destId="{976F45F4-9882-4946-96F4-BCF22A58F1CC}" srcOrd="2" destOrd="0" parTransId="{09E396F5-3A1A-C642-9199-AEB57EF9A638}" sibTransId="{69E58D0B-8CF0-BA49-9395-2185792E1745}"/>
    <dgm:cxn modelId="{B1EB1BE7-95FE-EC4F-AA83-1C43E26702C0}" type="presOf" srcId="{2802BDCC-99B3-8244-BA72-07782A9212EC}" destId="{50AF7369-6762-8B4A-AF54-7476C560396B}" srcOrd="0" destOrd="0" presId="urn:microsoft.com/office/officeart/2005/8/layout/hierarchy2"/>
    <dgm:cxn modelId="{90929637-9DF3-CA45-8FCE-6DC847980129}" type="presOf" srcId="{C24768F5-661D-BF4F-975B-52C3DBC5E924}" destId="{D426A1F0-69FD-AA4D-9DB1-E3D45D90F896}" srcOrd="0" destOrd="0" presId="urn:microsoft.com/office/officeart/2005/8/layout/hierarchy2"/>
    <dgm:cxn modelId="{9AECC653-11F5-DF44-8161-26D094AD5EE1}" type="presOf" srcId="{09E396F5-3A1A-C642-9199-AEB57EF9A638}" destId="{46E68488-BF4E-0640-8E29-E8BCEEDA38F9}" srcOrd="1" destOrd="0" presId="urn:microsoft.com/office/officeart/2005/8/layout/hierarchy2"/>
    <dgm:cxn modelId="{08A2221F-6EF1-2049-B382-73414C14CA85}" type="presParOf" srcId="{EDD56A36-956C-A446-9ABB-A69EEA794E10}" destId="{9C7BB564-8C08-D540-AE17-F7A86AA81AF2}" srcOrd="0" destOrd="0" presId="urn:microsoft.com/office/officeart/2005/8/layout/hierarchy2"/>
    <dgm:cxn modelId="{637804AA-5C55-4044-8336-FEC578B086FF}" type="presParOf" srcId="{9C7BB564-8C08-D540-AE17-F7A86AA81AF2}" destId="{26F9CC30-6EEB-CE41-B784-F9FAFFB45DFB}" srcOrd="0" destOrd="0" presId="urn:microsoft.com/office/officeart/2005/8/layout/hierarchy2"/>
    <dgm:cxn modelId="{D5D476DB-52E3-464D-91DA-2A6689D73127}" type="presParOf" srcId="{9C7BB564-8C08-D540-AE17-F7A86AA81AF2}" destId="{4D80F0D2-52C8-AC40-BF0F-F2EFC50C72EC}" srcOrd="1" destOrd="0" presId="urn:microsoft.com/office/officeart/2005/8/layout/hierarchy2"/>
    <dgm:cxn modelId="{F4576743-61D7-D64F-B02F-DA39D21B56C8}" type="presParOf" srcId="{4D80F0D2-52C8-AC40-BF0F-F2EFC50C72EC}" destId="{B978C6DD-03DA-F146-ACB5-68697D737E1A}" srcOrd="0" destOrd="0" presId="urn:microsoft.com/office/officeart/2005/8/layout/hierarchy2"/>
    <dgm:cxn modelId="{D1883D1F-0B14-0C47-B790-7E53C006196E}" type="presParOf" srcId="{B978C6DD-03DA-F146-ACB5-68697D737E1A}" destId="{F9F0C04B-4EA2-5C4F-898A-1E3DF9713D98}" srcOrd="0" destOrd="0" presId="urn:microsoft.com/office/officeart/2005/8/layout/hierarchy2"/>
    <dgm:cxn modelId="{412EE556-54AA-4146-B5B8-4CC538D8398B}" type="presParOf" srcId="{4D80F0D2-52C8-AC40-BF0F-F2EFC50C72EC}" destId="{AB90DA11-EEDA-9744-84E5-FEC53BA227E4}" srcOrd="1" destOrd="0" presId="urn:microsoft.com/office/officeart/2005/8/layout/hierarchy2"/>
    <dgm:cxn modelId="{3080B677-B07A-5244-A3D6-64D01463E994}" type="presParOf" srcId="{AB90DA11-EEDA-9744-84E5-FEC53BA227E4}" destId="{2A7AC0AA-2387-0549-8599-152EBC5FCFB5}" srcOrd="0" destOrd="0" presId="urn:microsoft.com/office/officeart/2005/8/layout/hierarchy2"/>
    <dgm:cxn modelId="{02F6FE1F-401E-EB4D-843E-06611C65503B}" type="presParOf" srcId="{AB90DA11-EEDA-9744-84E5-FEC53BA227E4}" destId="{F5FAFA86-CEF9-BC4B-BE6B-22290F73A357}" srcOrd="1" destOrd="0" presId="urn:microsoft.com/office/officeart/2005/8/layout/hierarchy2"/>
    <dgm:cxn modelId="{676068B3-4DB4-9C4D-8781-F988E7BC353B}" type="presParOf" srcId="{F5FAFA86-CEF9-BC4B-BE6B-22290F73A357}" destId="{52E2EFA1-9121-F74E-9639-7F916DBC7036}" srcOrd="0" destOrd="0" presId="urn:microsoft.com/office/officeart/2005/8/layout/hierarchy2"/>
    <dgm:cxn modelId="{5DA956FF-FAB2-F447-87FC-FB308C4C6D25}" type="presParOf" srcId="{52E2EFA1-9121-F74E-9639-7F916DBC7036}" destId="{0988C98A-58ED-A842-9B8D-49F5D3051034}" srcOrd="0" destOrd="0" presId="urn:microsoft.com/office/officeart/2005/8/layout/hierarchy2"/>
    <dgm:cxn modelId="{FB9BC7CB-0F80-0C40-A803-44B16D9B7BED}" type="presParOf" srcId="{F5FAFA86-CEF9-BC4B-BE6B-22290F73A357}" destId="{31BCDB1D-9C30-964C-BCB6-BC3B29BC5DBD}" srcOrd="1" destOrd="0" presId="urn:microsoft.com/office/officeart/2005/8/layout/hierarchy2"/>
    <dgm:cxn modelId="{7B14E67A-29D7-C34B-92C3-C051E3367BDF}" type="presParOf" srcId="{31BCDB1D-9C30-964C-BCB6-BC3B29BC5DBD}" destId="{ADA10496-096A-D24A-BDBF-35B67EB1B1D9}" srcOrd="0" destOrd="0" presId="urn:microsoft.com/office/officeart/2005/8/layout/hierarchy2"/>
    <dgm:cxn modelId="{DC6CF8EB-D58F-6549-BC90-5B147847C902}" type="presParOf" srcId="{31BCDB1D-9C30-964C-BCB6-BC3B29BC5DBD}" destId="{E120D244-7B32-034B-A602-8CA5B10D9374}" srcOrd="1" destOrd="0" presId="urn:microsoft.com/office/officeart/2005/8/layout/hierarchy2"/>
    <dgm:cxn modelId="{C15E17B8-7C52-F341-8C78-A2AB473016CD}" type="presParOf" srcId="{F5FAFA86-CEF9-BC4B-BE6B-22290F73A357}" destId="{8286D9A2-6FBD-6148-A3AC-83C870DBA08E}" srcOrd="2" destOrd="0" presId="urn:microsoft.com/office/officeart/2005/8/layout/hierarchy2"/>
    <dgm:cxn modelId="{EB128F14-2284-6943-9C47-A4B5E4EC4548}" type="presParOf" srcId="{8286D9A2-6FBD-6148-A3AC-83C870DBA08E}" destId="{FE066532-ECF7-5F4E-A4C5-21AF91DF6F1C}" srcOrd="0" destOrd="0" presId="urn:microsoft.com/office/officeart/2005/8/layout/hierarchy2"/>
    <dgm:cxn modelId="{41FA7E1D-56A7-174C-9554-E7BEC6C217B5}" type="presParOf" srcId="{F5FAFA86-CEF9-BC4B-BE6B-22290F73A357}" destId="{A965319D-2A73-3444-BCF6-BAFCE9B3132F}" srcOrd="3" destOrd="0" presId="urn:microsoft.com/office/officeart/2005/8/layout/hierarchy2"/>
    <dgm:cxn modelId="{C1F2EDB5-2449-5E44-87A8-096557E8DB6F}" type="presParOf" srcId="{A965319D-2A73-3444-BCF6-BAFCE9B3132F}" destId="{BFC09926-1403-3A47-9D82-2AC6D3AAF934}" srcOrd="0" destOrd="0" presId="urn:microsoft.com/office/officeart/2005/8/layout/hierarchy2"/>
    <dgm:cxn modelId="{B7A4BC57-9378-6148-B9E8-422974B8E4C3}" type="presParOf" srcId="{A965319D-2A73-3444-BCF6-BAFCE9B3132F}" destId="{BFC3E52C-5CF6-2843-B5DF-69C2D849B9EB}" srcOrd="1" destOrd="0" presId="urn:microsoft.com/office/officeart/2005/8/layout/hierarchy2"/>
    <dgm:cxn modelId="{99C6D129-9AA3-D847-9F51-9D13F82B25BF}" type="presParOf" srcId="{BFC3E52C-5CF6-2843-B5DF-69C2D849B9EB}" destId="{02FC87D7-F647-194A-ACA5-99F322ECFF38}" srcOrd="0" destOrd="0" presId="urn:microsoft.com/office/officeart/2005/8/layout/hierarchy2"/>
    <dgm:cxn modelId="{B848B86A-D17D-3F4C-AA13-6106AD496D73}" type="presParOf" srcId="{02FC87D7-F647-194A-ACA5-99F322ECFF38}" destId="{0E369B25-27F6-5746-83F8-A3CE9D3C0495}" srcOrd="0" destOrd="0" presId="urn:microsoft.com/office/officeart/2005/8/layout/hierarchy2"/>
    <dgm:cxn modelId="{BF0ADC0B-12BE-9748-9EF2-9B57B5D2A87C}" type="presParOf" srcId="{BFC3E52C-5CF6-2843-B5DF-69C2D849B9EB}" destId="{BFA5BD9E-CB55-2F49-A66A-7E69E41EEB1B}" srcOrd="1" destOrd="0" presId="urn:microsoft.com/office/officeart/2005/8/layout/hierarchy2"/>
    <dgm:cxn modelId="{032661ED-652E-5D45-B3DF-C3EE72A236E6}" type="presParOf" srcId="{BFA5BD9E-CB55-2F49-A66A-7E69E41EEB1B}" destId="{9DC9606E-85F0-4E43-96E1-AEA21168E5DD}" srcOrd="0" destOrd="0" presId="urn:microsoft.com/office/officeart/2005/8/layout/hierarchy2"/>
    <dgm:cxn modelId="{02316B57-68A3-D647-A0A2-284131FC3678}" type="presParOf" srcId="{BFA5BD9E-CB55-2F49-A66A-7E69E41EEB1B}" destId="{F776D7FC-4C66-3143-B08E-DAC970C694B1}" srcOrd="1" destOrd="0" presId="urn:microsoft.com/office/officeart/2005/8/layout/hierarchy2"/>
    <dgm:cxn modelId="{B9BA906A-ECD1-B343-92CB-F63331E41621}" type="presParOf" srcId="{BFC3E52C-5CF6-2843-B5DF-69C2D849B9EB}" destId="{A10EE902-3DB4-B645-A7B4-7EB5CF5F2B65}" srcOrd="2" destOrd="0" presId="urn:microsoft.com/office/officeart/2005/8/layout/hierarchy2"/>
    <dgm:cxn modelId="{6C357712-FBB4-B843-B5FC-830430C93341}" type="presParOf" srcId="{A10EE902-3DB4-B645-A7B4-7EB5CF5F2B65}" destId="{7A86DD5F-F718-524C-86BA-0080290A334D}" srcOrd="0" destOrd="0" presId="urn:microsoft.com/office/officeart/2005/8/layout/hierarchy2"/>
    <dgm:cxn modelId="{DA7B61D1-364A-2141-95EA-59DACD0CE464}" type="presParOf" srcId="{BFC3E52C-5CF6-2843-B5DF-69C2D849B9EB}" destId="{2F38B6BC-FBAB-5649-BF80-A59CECCF8E7A}" srcOrd="3" destOrd="0" presId="urn:microsoft.com/office/officeart/2005/8/layout/hierarchy2"/>
    <dgm:cxn modelId="{8D39CFBF-4D59-9141-907D-EA964361A34A}" type="presParOf" srcId="{2F38B6BC-FBAB-5649-BF80-A59CECCF8E7A}" destId="{E688CB0C-3208-8249-B0E1-9CA38EBB291C}" srcOrd="0" destOrd="0" presId="urn:microsoft.com/office/officeart/2005/8/layout/hierarchy2"/>
    <dgm:cxn modelId="{2283AA1C-FBF1-2D48-9269-7DCA8CF81CAA}" type="presParOf" srcId="{2F38B6BC-FBAB-5649-BF80-A59CECCF8E7A}" destId="{31E4A3D3-2D15-E64A-9E1F-0E4B1DD4F204}" srcOrd="1" destOrd="0" presId="urn:microsoft.com/office/officeart/2005/8/layout/hierarchy2"/>
    <dgm:cxn modelId="{EB558CDF-15B9-3944-8282-A124F0DA1485}" type="presParOf" srcId="{F5FAFA86-CEF9-BC4B-BE6B-22290F73A357}" destId="{FF569AA3-BBDB-6A46-948E-C5A570B007B4}" srcOrd="4" destOrd="0" presId="urn:microsoft.com/office/officeart/2005/8/layout/hierarchy2"/>
    <dgm:cxn modelId="{41CD4A52-55FD-6A43-9D41-D4BCA5683719}" type="presParOf" srcId="{FF569AA3-BBDB-6A46-948E-C5A570B007B4}" destId="{64F80488-55D1-E048-8B33-EFB17FA8E2D9}" srcOrd="0" destOrd="0" presId="urn:microsoft.com/office/officeart/2005/8/layout/hierarchy2"/>
    <dgm:cxn modelId="{A54FA0D8-4F61-EF41-BADC-F921AA980EBC}" type="presParOf" srcId="{F5FAFA86-CEF9-BC4B-BE6B-22290F73A357}" destId="{660D4F73-73A9-344D-9440-14E57049B704}" srcOrd="5" destOrd="0" presId="urn:microsoft.com/office/officeart/2005/8/layout/hierarchy2"/>
    <dgm:cxn modelId="{6D36DC45-8A4F-6744-A279-320F5BD5C3D7}" type="presParOf" srcId="{660D4F73-73A9-344D-9440-14E57049B704}" destId="{F38BCBFC-58BC-BE49-A226-B6AB94515F5B}" srcOrd="0" destOrd="0" presId="urn:microsoft.com/office/officeart/2005/8/layout/hierarchy2"/>
    <dgm:cxn modelId="{C6C66747-9E2A-B84D-A30B-652FBF6D54E2}" type="presParOf" srcId="{660D4F73-73A9-344D-9440-14E57049B704}" destId="{784693E2-1350-1F4B-BA50-33D4758A35FF}" srcOrd="1" destOrd="0" presId="urn:microsoft.com/office/officeart/2005/8/layout/hierarchy2"/>
    <dgm:cxn modelId="{A6591DEB-36B1-4942-B560-490F3609E222}" type="presParOf" srcId="{4D80F0D2-52C8-AC40-BF0F-F2EFC50C72EC}" destId="{4197DD22-582B-B946-856F-B4DBBBFD5B73}" srcOrd="2" destOrd="0" presId="urn:microsoft.com/office/officeart/2005/8/layout/hierarchy2"/>
    <dgm:cxn modelId="{1D6F8109-8C86-EA41-9984-594941CE534C}" type="presParOf" srcId="{4197DD22-582B-B946-856F-B4DBBBFD5B73}" destId="{27263123-BACC-B640-BA02-D2009916EF7C}" srcOrd="0" destOrd="0" presId="urn:microsoft.com/office/officeart/2005/8/layout/hierarchy2"/>
    <dgm:cxn modelId="{C3AA82C8-C75E-D549-841C-0A5C7F99E77D}" type="presParOf" srcId="{4D80F0D2-52C8-AC40-BF0F-F2EFC50C72EC}" destId="{959AE783-3D42-4A4B-B290-8A14E8569DA3}" srcOrd="3" destOrd="0" presId="urn:microsoft.com/office/officeart/2005/8/layout/hierarchy2"/>
    <dgm:cxn modelId="{B3045629-26F2-F448-B0BC-70847A839BEC}" type="presParOf" srcId="{959AE783-3D42-4A4B-B290-8A14E8569DA3}" destId="{50AF7369-6762-8B4A-AF54-7476C560396B}" srcOrd="0" destOrd="0" presId="urn:microsoft.com/office/officeart/2005/8/layout/hierarchy2"/>
    <dgm:cxn modelId="{C6B3C5CB-F541-1F4A-9852-568756768C1B}" type="presParOf" srcId="{959AE783-3D42-4A4B-B290-8A14E8569DA3}" destId="{937C869B-4876-1941-8E00-E33940414038}" srcOrd="1" destOrd="0" presId="urn:microsoft.com/office/officeart/2005/8/layout/hierarchy2"/>
    <dgm:cxn modelId="{278A759D-8DAB-6543-BD32-40521F2CF826}" type="presParOf" srcId="{937C869B-4876-1941-8E00-E33940414038}" destId="{40BCA13D-408E-CF4C-BBED-8DF752043FD5}" srcOrd="0" destOrd="0" presId="urn:microsoft.com/office/officeart/2005/8/layout/hierarchy2"/>
    <dgm:cxn modelId="{17FF0BA7-B56A-CA49-83D5-ABDAA53945EA}" type="presParOf" srcId="{40BCA13D-408E-CF4C-BBED-8DF752043FD5}" destId="{623B0243-6E0A-BB46-AF8E-372530468D04}" srcOrd="0" destOrd="0" presId="urn:microsoft.com/office/officeart/2005/8/layout/hierarchy2"/>
    <dgm:cxn modelId="{ACB98506-0888-DD49-B345-3C6784D9BD28}" type="presParOf" srcId="{937C869B-4876-1941-8E00-E33940414038}" destId="{DC647498-3358-7246-ACD7-C3F407889F90}" srcOrd="1" destOrd="0" presId="urn:microsoft.com/office/officeart/2005/8/layout/hierarchy2"/>
    <dgm:cxn modelId="{A19FBC9D-032B-CE43-91A3-23F8D6A0F95C}" type="presParOf" srcId="{DC647498-3358-7246-ACD7-C3F407889F90}" destId="{F88D9A73-1062-CC43-8340-BA9B0982DC95}" srcOrd="0" destOrd="0" presId="urn:microsoft.com/office/officeart/2005/8/layout/hierarchy2"/>
    <dgm:cxn modelId="{F51B4805-CFDB-984D-846B-2F916CFB09DB}" type="presParOf" srcId="{DC647498-3358-7246-ACD7-C3F407889F90}" destId="{CC5BA42D-20CC-284E-8A3D-5E0D0AC10C9E}" srcOrd="1" destOrd="0" presId="urn:microsoft.com/office/officeart/2005/8/layout/hierarchy2"/>
    <dgm:cxn modelId="{1EDAAF54-AFBB-5241-A677-4A520241A933}" type="presParOf" srcId="{CC5BA42D-20CC-284E-8A3D-5E0D0AC10C9E}" destId="{9A4DE623-5E32-244C-8F63-FA7A470C49AE}" srcOrd="0" destOrd="0" presId="urn:microsoft.com/office/officeart/2005/8/layout/hierarchy2"/>
    <dgm:cxn modelId="{4BD25FF8-F559-A149-B517-4E7123D6D98E}" type="presParOf" srcId="{9A4DE623-5E32-244C-8F63-FA7A470C49AE}" destId="{2BE0B66E-55DF-E449-A834-3F2DC09658DA}" srcOrd="0" destOrd="0" presId="urn:microsoft.com/office/officeart/2005/8/layout/hierarchy2"/>
    <dgm:cxn modelId="{4715F026-1B42-724B-A8C0-10559F600D19}" type="presParOf" srcId="{CC5BA42D-20CC-284E-8A3D-5E0D0AC10C9E}" destId="{B0B1E087-18F2-D143-9FA0-F9B6E41F48A2}" srcOrd="1" destOrd="0" presId="urn:microsoft.com/office/officeart/2005/8/layout/hierarchy2"/>
    <dgm:cxn modelId="{596703DA-7D26-654B-AD8B-322A835E9C13}" type="presParOf" srcId="{B0B1E087-18F2-D143-9FA0-F9B6E41F48A2}" destId="{335B7EEA-44A9-9849-B7E4-8DC38CB3ED3A}" srcOrd="0" destOrd="0" presId="urn:microsoft.com/office/officeart/2005/8/layout/hierarchy2"/>
    <dgm:cxn modelId="{C3913DB0-4D5A-0147-A042-55334350BA14}" type="presParOf" srcId="{B0B1E087-18F2-D143-9FA0-F9B6E41F48A2}" destId="{D2538C54-7741-1346-A625-C30618FA104A}" srcOrd="1" destOrd="0" presId="urn:microsoft.com/office/officeart/2005/8/layout/hierarchy2"/>
    <dgm:cxn modelId="{7BAABA09-6CDD-EB47-A80A-C45E9339D2C8}" type="presParOf" srcId="{CC5BA42D-20CC-284E-8A3D-5E0D0AC10C9E}" destId="{91D92A0A-B4AF-DE4C-9A7C-DA796A979605}" srcOrd="2" destOrd="0" presId="urn:microsoft.com/office/officeart/2005/8/layout/hierarchy2"/>
    <dgm:cxn modelId="{5ECAB60D-E145-1D4C-B81E-4BC4D5178D9B}" type="presParOf" srcId="{91D92A0A-B4AF-DE4C-9A7C-DA796A979605}" destId="{8A8BE60E-A597-354E-AFD0-F8EF36947381}" srcOrd="0" destOrd="0" presId="urn:microsoft.com/office/officeart/2005/8/layout/hierarchy2"/>
    <dgm:cxn modelId="{5FD4E105-EDC2-0245-BA35-BAE46834B3FD}" type="presParOf" srcId="{CC5BA42D-20CC-284E-8A3D-5E0D0AC10C9E}" destId="{4A525124-D1FF-A24F-A986-56CFE611BC47}" srcOrd="3" destOrd="0" presId="urn:microsoft.com/office/officeart/2005/8/layout/hierarchy2"/>
    <dgm:cxn modelId="{C1E733B2-A768-C745-8243-DCFE5E92B17F}" type="presParOf" srcId="{4A525124-D1FF-A24F-A986-56CFE611BC47}" destId="{F0430513-6A91-024C-A5D9-9161454835B1}" srcOrd="0" destOrd="0" presId="urn:microsoft.com/office/officeart/2005/8/layout/hierarchy2"/>
    <dgm:cxn modelId="{DF19358F-1432-0D48-822C-01093EEEA276}" type="presParOf" srcId="{4A525124-D1FF-A24F-A986-56CFE611BC47}" destId="{EBF48C5D-5298-C54B-8C81-90599F0EB7C8}" srcOrd="1" destOrd="0" presId="urn:microsoft.com/office/officeart/2005/8/layout/hierarchy2"/>
    <dgm:cxn modelId="{454C3578-80F3-A241-AD3D-9FB35D8C70FA}" type="presParOf" srcId="{CC5BA42D-20CC-284E-8A3D-5E0D0AC10C9E}" destId="{1AA89106-79B8-0B41-BCE0-B6A51C581A38}" srcOrd="4" destOrd="0" presId="urn:microsoft.com/office/officeart/2005/8/layout/hierarchy2"/>
    <dgm:cxn modelId="{41E26B27-D710-7C48-9C27-A980675337F9}" type="presParOf" srcId="{1AA89106-79B8-0B41-BCE0-B6A51C581A38}" destId="{301663C7-2E8C-E94D-86E9-C08C6B39B488}" srcOrd="0" destOrd="0" presId="urn:microsoft.com/office/officeart/2005/8/layout/hierarchy2"/>
    <dgm:cxn modelId="{30ECE715-BC6F-2C48-9BC3-77ADEC69F979}" type="presParOf" srcId="{CC5BA42D-20CC-284E-8A3D-5E0D0AC10C9E}" destId="{469E4F49-64EA-074A-9A24-2490CF074A4B}" srcOrd="5" destOrd="0" presId="urn:microsoft.com/office/officeart/2005/8/layout/hierarchy2"/>
    <dgm:cxn modelId="{8CE06473-262F-5B4C-910F-8BE729E04CF3}" type="presParOf" srcId="{469E4F49-64EA-074A-9A24-2490CF074A4B}" destId="{82A05D95-E8DF-AE45-A3DB-21CB47845598}" srcOrd="0" destOrd="0" presId="urn:microsoft.com/office/officeart/2005/8/layout/hierarchy2"/>
    <dgm:cxn modelId="{A63A3008-326B-954C-A5FF-798D59F22CED}" type="presParOf" srcId="{469E4F49-64EA-074A-9A24-2490CF074A4B}" destId="{A20B44CC-3DE3-CD47-8ED6-56B1F07462A7}" srcOrd="1" destOrd="0" presId="urn:microsoft.com/office/officeart/2005/8/layout/hierarchy2"/>
    <dgm:cxn modelId="{9E7BD6D1-09EC-3B4A-884D-9DA925E45D96}" type="presParOf" srcId="{4D80F0D2-52C8-AC40-BF0F-F2EFC50C72EC}" destId="{42229719-09F7-AB4F-A4A9-3CFCE4106592}" srcOrd="4" destOrd="0" presId="urn:microsoft.com/office/officeart/2005/8/layout/hierarchy2"/>
    <dgm:cxn modelId="{A33BC54F-AEDE-9542-AF16-7D52824DE09B}" type="presParOf" srcId="{42229719-09F7-AB4F-A4A9-3CFCE4106592}" destId="{6947DCBF-0A72-D042-8E54-53A91F839B48}" srcOrd="0" destOrd="0" presId="urn:microsoft.com/office/officeart/2005/8/layout/hierarchy2"/>
    <dgm:cxn modelId="{9E02CC73-1A85-5B4A-8641-11E20F591EA4}" type="presParOf" srcId="{4D80F0D2-52C8-AC40-BF0F-F2EFC50C72EC}" destId="{16130719-2910-1946-9514-A8CD94092D05}" srcOrd="5" destOrd="0" presId="urn:microsoft.com/office/officeart/2005/8/layout/hierarchy2"/>
    <dgm:cxn modelId="{D6263F3B-3093-494B-BE28-849259449506}" type="presParOf" srcId="{16130719-2910-1946-9514-A8CD94092D05}" destId="{6D6E8DF3-F57B-2448-8EBD-8929531BF258}" srcOrd="0" destOrd="0" presId="urn:microsoft.com/office/officeart/2005/8/layout/hierarchy2"/>
    <dgm:cxn modelId="{7770F710-D4A5-F643-A0C8-6E4418757D3E}" type="presParOf" srcId="{16130719-2910-1946-9514-A8CD94092D05}" destId="{5FCADCE7-BE2B-8E42-A76F-582193B14BE9}" srcOrd="1" destOrd="0" presId="urn:microsoft.com/office/officeart/2005/8/layout/hierarchy2"/>
    <dgm:cxn modelId="{9FBA475B-E389-2141-AB18-CC6656668391}" type="presParOf" srcId="{5FCADCE7-BE2B-8E42-A76F-582193B14BE9}" destId="{CBA53389-9DF4-CC4A-8707-C12D1248DAE3}" srcOrd="0" destOrd="0" presId="urn:microsoft.com/office/officeart/2005/8/layout/hierarchy2"/>
    <dgm:cxn modelId="{08C4AC4A-D935-684E-8F62-AE96770886AA}" type="presParOf" srcId="{CBA53389-9DF4-CC4A-8707-C12D1248DAE3}" destId="{D97F952E-3397-E943-BC66-0C41C9D3B8F8}" srcOrd="0" destOrd="0" presId="urn:microsoft.com/office/officeart/2005/8/layout/hierarchy2"/>
    <dgm:cxn modelId="{CB3C0DAD-CDD0-0D45-8D77-554A411FD9CD}" type="presParOf" srcId="{5FCADCE7-BE2B-8E42-A76F-582193B14BE9}" destId="{869729D8-F92F-7845-8A8C-0A8EDF73C7D3}" srcOrd="1" destOrd="0" presId="urn:microsoft.com/office/officeart/2005/8/layout/hierarchy2"/>
    <dgm:cxn modelId="{ED33EA3A-0243-F14A-8D26-148AAA81BB0B}" type="presParOf" srcId="{869729D8-F92F-7845-8A8C-0A8EDF73C7D3}" destId="{BFA87708-5A93-AC43-83D5-FB1E2EA0EFA3}" srcOrd="0" destOrd="0" presId="urn:microsoft.com/office/officeart/2005/8/layout/hierarchy2"/>
    <dgm:cxn modelId="{489B3B91-1513-AF46-9D06-32A722C0DFE4}" type="presParOf" srcId="{869729D8-F92F-7845-8A8C-0A8EDF73C7D3}" destId="{C6F1AB02-674D-B048-AF5F-E7F140EA7410}" srcOrd="1" destOrd="0" presId="urn:microsoft.com/office/officeart/2005/8/layout/hierarchy2"/>
    <dgm:cxn modelId="{20562D1B-8C0E-C140-BDD3-D822B43A2187}" type="presParOf" srcId="{5FCADCE7-BE2B-8E42-A76F-582193B14BE9}" destId="{459A8E1C-2CDC-A440-A7D2-6158E1DA9867}" srcOrd="2" destOrd="0" presId="urn:microsoft.com/office/officeart/2005/8/layout/hierarchy2"/>
    <dgm:cxn modelId="{9B5557AF-8789-7E48-97D0-2FD558583D1D}" type="presParOf" srcId="{459A8E1C-2CDC-A440-A7D2-6158E1DA9867}" destId="{905AEFC5-9437-284D-81D3-CEB5DA8E057A}" srcOrd="0" destOrd="0" presId="urn:microsoft.com/office/officeart/2005/8/layout/hierarchy2"/>
    <dgm:cxn modelId="{40459F6A-2B8E-5A44-97FD-AF2B8F4638D7}" type="presParOf" srcId="{5FCADCE7-BE2B-8E42-A76F-582193B14BE9}" destId="{00CCDFF7-FCA3-FA4F-94F9-446DE38712AD}" srcOrd="3" destOrd="0" presId="urn:microsoft.com/office/officeart/2005/8/layout/hierarchy2"/>
    <dgm:cxn modelId="{12ECBB05-41D8-CE41-AF6F-AEF8CFD808E9}" type="presParOf" srcId="{00CCDFF7-FCA3-FA4F-94F9-446DE38712AD}" destId="{54625073-A905-9F4F-9693-2BEA47D5EE54}" srcOrd="0" destOrd="0" presId="urn:microsoft.com/office/officeart/2005/8/layout/hierarchy2"/>
    <dgm:cxn modelId="{6EA4FB70-10DE-A346-9564-2F3D83AA9DA7}" type="presParOf" srcId="{00CCDFF7-FCA3-FA4F-94F9-446DE38712AD}" destId="{D1219AA1-D695-0F47-A22E-6A33DD6C118B}" srcOrd="1" destOrd="0" presId="urn:microsoft.com/office/officeart/2005/8/layout/hierarchy2"/>
    <dgm:cxn modelId="{E8758A32-2659-BB49-81B1-D7A89F4D72B1}" type="presParOf" srcId="{D1219AA1-D695-0F47-A22E-6A33DD6C118B}" destId="{48CB0A08-8C20-E249-A070-2656B3234C6F}" srcOrd="0" destOrd="0" presId="urn:microsoft.com/office/officeart/2005/8/layout/hierarchy2"/>
    <dgm:cxn modelId="{FDC5F1DF-1005-CB48-8C09-230CEA92A150}" type="presParOf" srcId="{48CB0A08-8C20-E249-A070-2656B3234C6F}" destId="{228E5F99-1166-794B-B7F2-974F9D1ABD26}" srcOrd="0" destOrd="0" presId="urn:microsoft.com/office/officeart/2005/8/layout/hierarchy2"/>
    <dgm:cxn modelId="{93C74CED-A314-C14A-93E2-CE280D76B2E1}" type="presParOf" srcId="{D1219AA1-D695-0F47-A22E-6A33DD6C118B}" destId="{83A468E8-D38C-5D4D-8038-C3F3C5D746BB}" srcOrd="1" destOrd="0" presId="urn:microsoft.com/office/officeart/2005/8/layout/hierarchy2"/>
    <dgm:cxn modelId="{935D9078-06A6-5942-8F8D-67378951E7A7}" type="presParOf" srcId="{83A468E8-D38C-5D4D-8038-C3F3C5D746BB}" destId="{D9650302-9BA7-234D-9DA6-05C6DE373FA1}" srcOrd="0" destOrd="0" presId="urn:microsoft.com/office/officeart/2005/8/layout/hierarchy2"/>
    <dgm:cxn modelId="{BE4C8718-60BA-0F4D-8527-99273C771C8F}" type="presParOf" srcId="{83A468E8-D38C-5D4D-8038-C3F3C5D746BB}" destId="{858B439E-A511-384D-A21B-CCBDEF13D623}" srcOrd="1" destOrd="0" presId="urn:microsoft.com/office/officeart/2005/8/layout/hierarchy2"/>
    <dgm:cxn modelId="{6B58C38A-245D-074D-961F-4B9FABAE27FC}" type="presParOf" srcId="{D1219AA1-D695-0F47-A22E-6A33DD6C118B}" destId="{06C3B5BE-6E91-3048-8E80-8AA099A9B9A4}" srcOrd="2" destOrd="0" presId="urn:microsoft.com/office/officeart/2005/8/layout/hierarchy2"/>
    <dgm:cxn modelId="{F660D2E1-E70B-3348-B539-186E414A41E9}" type="presParOf" srcId="{06C3B5BE-6E91-3048-8E80-8AA099A9B9A4}" destId="{5BAFFE8D-D7DE-744D-8340-82107579A67C}" srcOrd="0" destOrd="0" presId="urn:microsoft.com/office/officeart/2005/8/layout/hierarchy2"/>
    <dgm:cxn modelId="{603F21F7-171B-AE46-AF8E-B643FA434D73}" type="presParOf" srcId="{D1219AA1-D695-0F47-A22E-6A33DD6C118B}" destId="{6F49E8C1-9692-394A-93C6-B572D7E39468}" srcOrd="3" destOrd="0" presId="urn:microsoft.com/office/officeart/2005/8/layout/hierarchy2"/>
    <dgm:cxn modelId="{361562E2-F343-5C4A-BDC2-8F68546055C9}" type="presParOf" srcId="{6F49E8C1-9692-394A-93C6-B572D7E39468}" destId="{404C81FF-7C6C-6048-9E2C-9ACE5814B022}" srcOrd="0" destOrd="0" presId="urn:microsoft.com/office/officeart/2005/8/layout/hierarchy2"/>
    <dgm:cxn modelId="{37D1EDED-E062-6E46-85ED-F27DD0EE5276}" type="presParOf" srcId="{6F49E8C1-9692-394A-93C6-B572D7E39468}" destId="{84753D3A-6A90-6C43-8FE0-EB0EB700AEA0}" srcOrd="1" destOrd="0" presId="urn:microsoft.com/office/officeart/2005/8/layout/hierarchy2"/>
    <dgm:cxn modelId="{8C0FBE8B-CD67-4A48-A32B-453F143409B3}" type="presParOf" srcId="{5FCADCE7-BE2B-8E42-A76F-582193B14BE9}" destId="{4D12767A-F578-3845-85E1-CC8466D0E030}" srcOrd="4" destOrd="0" presId="urn:microsoft.com/office/officeart/2005/8/layout/hierarchy2"/>
    <dgm:cxn modelId="{B9F64076-32EE-0443-8B0A-CFA6886DF213}" type="presParOf" srcId="{4D12767A-F578-3845-85E1-CC8466D0E030}" destId="{A86EBE30-DF03-5144-A64F-E479F7D7DD0A}" srcOrd="0" destOrd="0" presId="urn:microsoft.com/office/officeart/2005/8/layout/hierarchy2"/>
    <dgm:cxn modelId="{93F66871-1EA9-974C-9ACE-D7AA6A70B406}" type="presParOf" srcId="{5FCADCE7-BE2B-8E42-A76F-582193B14BE9}" destId="{2897FA21-11CD-2B46-87D3-C73BAE713972}" srcOrd="5" destOrd="0" presId="urn:microsoft.com/office/officeart/2005/8/layout/hierarchy2"/>
    <dgm:cxn modelId="{87B240A2-6299-A64F-8069-18CC11F8876B}" type="presParOf" srcId="{2897FA21-11CD-2B46-87D3-C73BAE713972}" destId="{82861485-6C37-A240-9463-8F307D7C78A9}" srcOrd="0" destOrd="0" presId="urn:microsoft.com/office/officeart/2005/8/layout/hierarchy2"/>
    <dgm:cxn modelId="{0E877E48-F803-6941-AA5B-212AD99D2157}" type="presParOf" srcId="{2897FA21-11CD-2B46-87D3-C73BAE713972}" destId="{03444F2B-5E3D-4349-9A19-E00AAD7C6CF2}" srcOrd="1" destOrd="0" presId="urn:microsoft.com/office/officeart/2005/8/layout/hierarchy2"/>
    <dgm:cxn modelId="{36DCD066-FAA2-4D4C-BD15-46675962D9D8}" type="presParOf" srcId="{4D80F0D2-52C8-AC40-BF0F-F2EFC50C72EC}" destId="{E01C25E1-0775-2F43-95E7-BBD8EFF1219E}" srcOrd="6" destOrd="0" presId="urn:microsoft.com/office/officeart/2005/8/layout/hierarchy2"/>
    <dgm:cxn modelId="{90A3A088-3207-EB45-B902-2DC79CC16581}" type="presParOf" srcId="{E01C25E1-0775-2F43-95E7-BBD8EFF1219E}" destId="{482AA2A3-B8DA-F24F-AED5-4DB6DCA5A16C}" srcOrd="0" destOrd="0" presId="urn:microsoft.com/office/officeart/2005/8/layout/hierarchy2"/>
    <dgm:cxn modelId="{C0322BF0-EE55-C44E-873C-61A1D082CE62}" type="presParOf" srcId="{4D80F0D2-52C8-AC40-BF0F-F2EFC50C72EC}" destId="{F951AED6-6C11-F347-A0E8-A98D279BE1BB}" srcOrd="7" destOrd="0" presId="urn:microsoft.com/office/officeart/2005/8/layout/hierarchy2"/>
    <dgm:cxn modelId="{BFF0BDC2-B06F-7B4F-AB8D-B2E5FEA5B6A6}" type="presParOf" srcId="{F951AED6-6C11-F347-A0E8-A98D279BE1BB}" destId="{46CD0979-2338-E346-81AD-251A0C956750}" srcOrd="0" destOrd="0" presId="urn:microsoft.com/office/officeart/2005/8/layout/hierarchy2"/>
    <dgm:cxn modelId="{A267571F-EEFE-E64F-9C15-2BEE8BEB6C8C}" type="presParOf" srcId="{F951AED6-6C11-F347-A0E8-A98D279BE1BB}" destId="{3B8D8E57-69EA-0D42-82F3-67F0803AFC9D}" srcOrd="1" destOrd="0" presId="urn:microsoft.com/office/officeart/2005/8/layout/hierarchy2"/>
    <dgm:cxn modelId="{930C3079-E944-324D-9468-4D8AD9446720}" type="presParOf" srcId="{3B8D8E57-69EA-0D42-82F3-67F0803AFC9D}" destId="{D3DE96A7-3EBB-734C-958F-00FD62ED52F7}" srcOrd="0" destOrd="0" presId="urn:microsoft.com/office/officeart/2005/8/layout/hierarchy2"/>
    <dgm:cxn modelId="{52B41F10-3023-4842-BE0D-5ACF881DD14E}" type="presParOf" srcId="{D3DE96A7-3EBB-734C-958F-00FD62ED52F7}" destId="{AFB57F72-678C-8A40-B51F-8D46EF080C6C}" srcOrd="0" destOrd="0" presId="urn:microsoft.com/office/officeart/2005/8/layout/hierarchy2"/>
    <dgm:cxn modelId="{E0200A31-7CDE-B440-AE54-6447ED89C249}" type="presParOf" srcId="{3B8D8E57-69EA-0D42-82F3-67F0803AFC9D}" destId="{90F2C1F3-7B14-9D42-AEDD-AA11B0C80B00}" srcOrd="1" destOrd="0" presId="urn:microsoft.com/office/officeart/2005/8/layout/hierarchy2"/>
    <dgm:cxn modelId="{DBEFE43E-0D22-6843-95B2-6FFA46DE6FC1}" type="presParOf" srcId="{90F2C1F3-7B14-9D42-AEDD-AA11B0C80B00}" destId="{24CDA3A9-1EB2-294A-AA01-D19D14393374}" srcOrd="0" destOrd="0" presId="urn:microsoft.com/office/officeart/2005/8/layout/hierarchy2"/>
    <dgm:cxn modelId="{A1832AE4-874F-7147-9558-E32AB6576160}" type="presParOf" srcId="{90F2C1F3-7B14-9D42-AEDD-AA11B0C80B00}" destId="{3D84A043-46EB-D141-A07D-C238090ECA1A}" srcOrd="1" destOrd="0" presId="urn:microsoft.com/office/officeart/2005/8/layout/hierarchy2"/>
    <dgm:cxn modelId="{FCC6036F-2B63-BF47-9894-6ECE5E8C4E8D}" type="presParOf" srcId="{3B8D8E57-69EA-0D42-82F3-67F0803AFC9D}" destId="{D9BEEF84-F248-2A4B-A7D8-D57953993605}" srcOrd="2" destOrd="0" presId="urn:microsoft.com/office/officeart/2005/8/layout/hierarchy2"/>
    <dgm:cxn modelId="{EC861E94-7978-3146-B561-A13AAB06BA45}" type="presParOf" srcId="{D9BEEF84-F248-2A4B-A7D8-D57953993605}" destId="{9351D8C0-D56A-204D-B152-2486236C0E68}" srcOrd="0" destOrd="0" presId="urn:microsoft.com/office/officeart/2005/8/layout/hierarchy2"/>
    <dgm:cxn modelId="{FDAFAAAB-860B-5C4A-B6CE-3FCC19B924FA}" type="presParOf" srcId="{3B8D8E57-69EA-0D42-82F3-67F0803AFC9D}" destId="{105DE892-48BC-CC41-99B5-16C410FD8DEE}" srcOrd="3" destOrd="0" presId="urn:microsoft.com/office/officeart/2005/8/layout/hierarchy2"/>
    <dgm:cxn modelId="{9AEF3570-5CF6-D442-BB0A-5493965D5387}" type="presParOf" srcId="{105DE892-48BC-CC41-99B5-16C410FD8DEE}" destId="{35BFDE19-2BC0-894C-BFA9-E62CFBD5EDFD}" srcOrd="0" destOrd="0" presId="urn:microsoft.com/office/officeart/2005/8/layout/hierarchy2"/>
    <dgm:cxn modelId="{7FB63979-8486-3645-99C3-17ACCF282CFA}" type="presParOf" srcId="{105DE892-48BC-CC41-99B5-16C410FD8DEE}" destId="{5DE083B0-2A6A-4946-87A1-E408182F38C3}" srcOrd="1" destOrd="0" presId="urn:microsoft.com/office/officeart/2005/8/layout/hierarchy2"/>
    <dgm:cxn modelId="{8F0AA613-0801-A64E-BB5D-998F497EE5DE}" type="presParOf" srcId="{3B8D8E57-69EA-0D42-82F3-67F0803AFC9D}" destId="{C860B6D9-DFC9-1B4D-BEB7-BD7C7A5D0CAC}" srcOrd="4" destOrd="0" presId="urn:microsoft.com/office/officeart/2005/8/layout/hierarchy2"/>
    <dgm:cxn modelId="{1F7BDEDE-C4CB-3E45-9E66-0155FD1D3934}" type="presParOf" srcId="{C860B6D9-DFC9-1B4D-BEB7-BD7C7A5D0CAC}" destId="{46E68488-BF4E-0640-8E29-E8BCEEDA38F9}" srcOrd="0" destOrd="0" presId="urn:microsoft.com/office/officeart/2005/8/layout/hierarchy2"/>
    <dgm:cxn modelId="{CF1FC4AB-D7E7-474B-8D85-3700FD29AB7A}" type="presParOf" srcId="{3B8D8E57-69EA-0D42-82F3-67F0803AFC9D}" destId="{F7A0AB38-1116-3843-B37D-E030872E4368}" srcOrd="5" destOrd="0" presId="urn:microsoft.com/office/officeart/2005/8/layout/hierarchy2"/>
    <dgm:cxn modelId="{8DC5E508-B3B7-E445-A2FC-FA3821CD7689}" type="presParOf" srcId="{F7A0AB38-1116-3843-B37D-E030872E4368}" destId="{A71E914F-B02D-3447-A533-AF40508584ED}" srcOrd="0" destOrd="0" presId="urn:microsoft.com/office/officeart/2005/8/layout/hierarchy2"/>
    <dgm:cxn modelId="{5E544239-2B2D-5F47-BB5F-789E89E7546A}" type="presParOf" srcId="{F7A0AB38-1116-3843-B37D-E030872E4368}" destId="{3857C791-1271-0F4D-A2F0-6DCC8F18FEA5}" srcOrd="1" destOrd="0" presId="urn:microsoft.com/office/officeart/2005/8/layout/hierarchy2"/>
    <dgm:cxn modelId="{7E25231D-3DF9-E144-85BB-AFA5C46AF149}" type="presParOf" srcId="{4D80F0D2-52C8-AC40-BF0F-F2EFC50C72EC}" destId="{60C4C661-1D72-E643-9E36-969F5EF31FD1}" srcOrd="8" destOrd="0" presId="urn:microsoft.com/office/officeart/2005/8/layout/hierarchy2"/>
    <dgm:cxn modelId="{5CB8F415-A3F2-6848-A909-95D957076B43}" type="presParOf" srcId="{60C4C661-1D72-E643-9E36-969F5EF31FD1}" destId="{8E09A2B8-DE70-1944-B49B-DBE9F4B65346}" srcOrd="0" destOrd="0" presId="urn:microsoft.com/office/officeart/2005/8/layout/hierarchy2"/>
    <dgm:cxn modelId="{F435EB8B-192F-3547-AA61-37F03DB058BB}" type="presParOf" srcId="{4D80F0D2-52C8-AC40-BF0F-F2EFC50C72EC}" destId="{C8A60347-7468-2C46-A9FC-570808A3857C}" srcOrd="9" destOrd="0" presId="urn:microsoft.com/office/officeart/2005/8/layout/hierarchy2"/>
    <dgm:cxn modelId="{80134838-964E-3942-B4F9-412E88D8C407}" type="presParOf" srcId="{C8A60347-7468-2C46-A9FC-570808A3857C}" destId="{DDC98962-267E-854C-8AA6-0EEE547210EB}" srcOrd="0" destOrd="0" presId="urn:microsoft.com/office/officeart/2005/8/layout/hierarchy2"/>
    <dgm:cxn modelId="{69B0162A-0375-C64B-BC01-5DCE03A8EA3E}" type="presParOf" srcId="{C8A60347-7468-2C46-A9FC-570808A3857C}" destId="{0AE4F762-DD20-9F4D-B86D-3A5C6631B10C}" srcOrd="1" destOrd="0" presId="urn:microsoft.com/office/officeart/2005/8/layout/hierarchy2"/>
    <dgm:cxn modelId="{F59BE785-F723-BC4A-B996-AB07C2D3D47C}" type="presParOf" srcId="{0AE4F762-DD20-9F4D-B86D-3A5C6631B10C}" destId="{D2780B86-5498-5348-B1BD-3D442EB2B5CE}" srcOrd="0" destOrd="0" presId="urn:microsoft.com/office/officeart/2005/8/layout/hierarchy2"/>
    <dgm:cxn modelId="{536E4158-3353-E94D-BA65-446771D2A98D}" type="presParOf" srcId="{D2780B86-5498-5348-B1BD-3D442EB2B5CE}" destId="{4E48449A-63C3-8444-B81A-8725EA68BB10}" srcOrd="0" destOrd="0" presId="urn:microsoft.com/office/officeart/2005/8/layout/hierarchy2"/>
    <dgm:cxn modelId="{68333C97-089C-3F4E-ADDD-7ECDB270F81E}" type="presParOf" srcId="{0AE4F762-DD20-9F4D-B86D-3A5C6631B10C}" destId="{32578496-D482-F34B-AEEE-AF87D7859C5F}" srcOrd="1" destOrd="0" presId="urn:microsoft.com/office/officeart/2005/8/layout/hierarchy2"/>
    <dgm:cxn modelId="{A225567E-3798-3F4C-940B-FB7454A23957}" type="presParOf" srcId="{32578496-D482-F34B-AEEE-AF87D7859C5F}" destId="{9B5BE53F-D5DE-B647-B7B2-57066FCCF68E}" srcOrd="0" destOrd="0" presId="urn:microsoft.com/office/officeart/2005/8/layout/hierarchy2"/>
    <dgm:cxn modelId="{0DC1E562-2986-5341-B2C2-E3430DA73841}" type="presParOf" srcId="{32578496-D482-F34B-AEEE-AF87D7859C5F}" destId="{CAAF611A-5AC6-934A-A124-63B4D07E17BA}" srcOrd="1" destOrd="0" presId="urn:microsoft.com/office/officeart/2005/8/layout/hierarchy2"/>
    <dgm:cxn modelId="{D67531B5-AA53-8845-80BD-245B64C7E2C6}" type="presParOf" srcId="{0AE4F762-DD20-9F4D-B86D-3A5C6631B10C}" destId="{EF0E0CFD-8A4F-0747-8280-14285A0387F5}" srcOrd="2" destOrd="0" presId="urn:microsoft.com/office/officeart/2005/8/layout/hierarchy2"/>
    <dgm:cxn modelId="{8BCA04F6-98EB-554A-9B0C-240CDCEE8C7B}" type="presParOf" srcId="{EF0E0CFD-8A4F-0747-8280-14285A0387F5}" destId="{64783337-87D1-9241-A274-E0F205F7D7A7}" srcOrd="0" destOrd="0" presId="urn:microsoft.com/office/officeart/2005/8/layout/hierarchy2"/>
    <dgm:cxn modelId="{498301AD-65F6-DF45-B637-873B7E33E5CC}" type="presParOf" srcId="{0AE4F762-DD20-9F4D-B86D-3A5C6631B10C}" destId="{7A3EB940-49CC-4B41-A135-D227064774F2}" srcOrd="3" destOrd="0" presId="urn:microsoft.com/office/officeart/2005/8/layout/hierarchy2"/>
    <dgm:cxn modelId="{4EAC755E-3459-FC49-93EC-0A375F9CA4E9}" type="presParOf" srcId="{7A3EB940-49CC-4B41-A135-D227064774F2}" destId="{846C7533-4030-6948-850D-8FE23B374EA2}" srcOrd="0" destOrd="0" presId="urn:microsoft.com/office/officeart/2005/8/layout/hierarchy2"/>
    <dgm:cxn modelId="{9A00A793-256C-DF4F-9A4A-F88AD42F8620}" type="presParOf" srcId="{7A3EB940-49CC-4B41-A135-D227064774F2}" destId="{F901FC73-F067-2C49-A1DC-4CC3E570C40D}" srcOrd="1" destOrd="0" presId="urn:microsoft.com/office/officeart/2005/8/layout/hierarchy2"/>
    <dgm:cxn modelId="{2CF9A3A7-6A9B-7245-9792-FF16E3416599}" type="presParOf" srcId="{0AE4F762-DD20-9F4D-B86D-3A5C6631B10C}" destId="{5715EEDC-9557-1E46-ABF9-C63AA7A098AA}" srcOrd="4" destOrd="0" presId="urn:microsoft.com/office/officeart/2005/8/layout/hierarchy2"/>
    <dgm:cxn modelId="{66F2D531-5869-DE41-9720-7A2CA1FF5318}" type="presParOf" srcId="{5715EEDC-9557-1E46-ABF9-C63AA7A098AA}" destId="{288F89BE-434C-9D44-A86F-FD752FD2C8F9}" srcOrd="0" destOrd="0" presId="urn:microsoft.com/office/officeart/2005/8/layout/hierarchy2"/>
    <dgm:cxn modelId="{B8F4C3C0-42B7-2141-BF99-7121A560FB42}" type="presParOf" srcId="{0AE4F762-DD20-9F4D-B86D-3A5C6631B10C}" destId="{5DB320B2-5E8C-0745-8175-8B6844D04DE9}" srcOrd="5" destOrd="0" presId="urn:microsoft.com/office/officeart/2005/8/layout/hierarchy2"/>
    <dgm:cxn modelId="{DE85BBC6-A48B-FE4E-92FC-E311A730AEA9}" type="presParOf" srcId="{5DB320B2-5E8C-0745-8175-8B6844D04DE9}" destId="{83BA6FB7-59A0-2F44-ADC0-B12A46635E97}" srcOrd="0" destOrd="0" presId="urn:microsoft.com/office/officeart/2005/8/layout/hierarchy2"/>
    <dgm:cxn modelId="{285B2CC3-552B-5D40-995B-9587AEB5DFC6}" type="presParOf" srcId="{5DB320B2-5E8C-0745-8175-8B6844D04DE9}" destId="{722FFD3C-6E21-E94D-B886-5C1810AC4BBB}" srcOrd="1" destOrd="0" presId="urn:microsoft.com/office/officeart/2005/8/layout/hierarchy2"/>
    <dgm:cxn modelId="{96FE3EFB-45B3-1D4E-A7AA-820E5D1E6B24}" type="presParOf" srcId="{0AE4F762-DD20-9F4D-B86D-3A5C6631B10C}" destId="{91A491E2-8161-214F-AD5B-DBCCDEBE4B19}" srcOrd="6" destOrd="0" presId="urn:microsoft.com/office/officeart/2005/8/layout/hierarchy2"/>
    <dgm:cxn modelId="{B105E89E-2F3C-FA40-99F8-D2D99C7026AF}" type="presParOf" srcId="{91A491E2-8161-214F-AD5B-DBCCDEBE4B19}" destId="{39F4E2AD-D1FC-5D44-A3BB-AB0DCC40DE6D}" srcOrd="0" destOrd="0" presId="urn:microsoft.com/office/officeart/2005/8/layout/hierarchy2"/>
    <dgm:cxn modelId="{762920EE-E61B-BD4B-8B68-154D22766FFC}" type="presParOf" srcId="{0AE4F762-DD20-9F4D-B86D-3A5C6631B10C}" destId="{B0410063-007B-AF47-A581-7A8FCA38B786}" srcOrd="7" destOrd="0" presId="urn:microsoft.com/office/officeart/2005/8/layout/hierarchy2"/>
    <dgm:cxn modelId="{AC02249B-4908-D244-9CB5-4785F48FC5B0}" type="presParOf" srcId="{B0410063-007B-AF47-A581-7A8FCA38B786}" destId="{9E3D1D2A-4E10-6149-923D-AD706B26680B}" srcOrd="0" destOrd="0" presId="urn:microsoft.com/office/officeart/2005/8/layout/hierarchy2"/>
    <dgm:cxn modelId="{4AA16136-74E2-234C-A967-1C883935C41E}" type="presParOf" srcId="{B0410063-007B-AF47-A581-7A8FCA38B786}" destId="{984BC2B3-C44F-DE4E-8CC8-5A4372E9DEF2}" srcOrd="1" destOrd="0" presId="urn:microsoft.com/office/officeart/2005/8/layout/hierarchy2"/>
    <dgm:cxn modelId="{97CA9770-ABBF-FB45-AC10-D7261D3DE213}" type="presParOf" srcId="{0AE4F762-DD20-9F4D-B86D-3A5C6631B10C}" destId="{D426A1F0-69FD-AA4D-9DB1-E3D45D90F896}" srcOrd="8" destOrd="0" presId="urn:microsoft.com/office/officeart/2005/8/layout/hierarchy2"/>
    <dgm:cxn modelId="{7EDBAB06-4551-C64C-8844-92FD6555A021}" type="presParOf" srcId="{D426A1F0-69FD-AA4D-9DB1-E3D45D90F896}" destId="{FEFF9CA0-5C3D-304A-B92D-19AD8D402795}" srcOrd="0" destOrd="0" presId="urn:microsoft.com/office/officeart/2005/8/layout/hierarchy2"/>
    <dgm:cxn modelId="{4AB82065-1265-F64B-BA76-F6A385B5A024}" type="presParOf" srcId="{0AE4F762-DD20-9F4D-B86D-3A5C6631B10C}" destId="{EB59DF99-32EA-014B-96F2-66C6F881321B}" srcOrd="9" destOrd="0" presId="urn:microsoft.com/office/officeart/2005/8/layout/hierarchy2"/>
    <dgm:cxn modelId="{D695E5D2-68A0-8445-AB3B-C98A1E5FA7C4}" type="presParOf" srcId="{EB59DF99-32EA-014B-96F2-66C6F881321B}" destId="{C892F358-7C1C-4841-98C0-480E495008BF}" srcOrd="0" destOrd="0" presId="urn:microsoft.com/office/officeart/2005/8/layout/hierarchy2"/>
    <dgm:cxn modelId="{DA45B948-AC98-8C48-9634-18660009A134}" type="presParOf" srcId="{EB59DF99-32EA-014B-96F2-66C6F881321B}" destId="{792E600D-920B-E147-B233-A4C511FE208C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F9CC30-6EEB-CE41-B784-F9FAFFB45DFB}">
      <dsp:nvSpPr>
        <dsp:cNvPr id="0" name=""/>
        <dsp:cNvSpPr/>
      </dsp:nvSpPr>
      <dsp:spPr>
        <a:xfrm>
          <a:off x="265515" y="1437346"/>
          <a:ext cx="239633" cy="110598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Root</a:t>
          </a:r>
          <a:endParaRPr lang="en-US" sz="800" kern="1200" dirty="0"/>
        </a:p>
      </dsp:txBody>
      <dsp:txXfrm>
        <a:off x="268754" y="1440585"/>
        <a:ext cx="233155" cy="104120"/>
      </dsp:txXfrm>
    </dsp:sp>
    <dsp:sp modelId="{B978C6DD-03DA-F146-ACB5-68697D737E1A}">
      <dsp:nvSpPr>
        <dsp:cNvPr id="0" name=""/>
        <dsp:cNvSpPr/>
      </dsp:nvSpPr>
      <dsp:spPr>
        <a:xfrm rot="16424177">
          <a:off x="-40667" y="901110"/>
          <a:ext cx="1167727" cy="17824"/>
        </a:xfrm>
        <a:custGeom>
          <a:avLst/>
          <a:gdLst/>
          <a:ahLst/>
          <a:cxnLst/>
          <a:rect l="0" t="0" r="0" b="0"/>
          <a:pathLst>
            <a:path>
              <a:moveTo>
                <a:pt x="0" y="8912"/>
              </a:moveTo>
              <a:lnTo>
                <a:pt x="1167727" y="8912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514002" y="880829"/>
        <a:ext cx="58386" cy="58386"/>
      </dsp:txXfrm>
    </dsp:sp>
    <dsp:sp modelId="{2A7AC0AA-2387-0549-8599-152EBC5FCFB5}">
      <dsp:nvSpPr>
        <dsp:cNvPr id="0" name=""/>
        <dsp:cNvSpPr/>
      </dsp:nvSpPr>
      <dsp:spPr>
        <a:xfrm>
          <a:off x="581243" y="279692"/>
          <a:ext cx="858741" cy="95415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err="1" smtClean="0"/>
            <a:t>RelativeLayout</a:t>
          </a:r>
          <a:endParaRPr lang="en-US" sz="1000" kern="1200" dirty="0"/>
        </a:p>
      </dsp:txBody>
      <dsp:txXfrm>
        <a:off x="584038" y="282487"/>
        <a:ext cx="853151" cy="89825"/>
      </dsp:txXfrm>
    </dsp:sp>
    <dsp:sp modelId="{52E2EFA1-9121-F74E-9639-7F916DBC7036}">
      <dsp:nvSpPr>
        <dsp:cNvPr id="0" name=""/>
        <dsp:cNvSpPr/>
      </dsp:nvSpPr>
      <dsp:spPr>
        <a:xfrm rot="16747449">
          <a:off x="1355588" y="219456"/>
          <a:ext cx="200601" cy="17824"/>
        </a:xfrm>
        <a:custGeom>
          <a:avLst/>
          <a:gdLst/>
          <a:ahLst/>
          <a:cxnLst/>
          <a:rect l="0" t="0" r="0" b="0"/>
          <a:pathLst>
            <a:path>
              <a:moveTo>
                <a:pt x="0" y="8912"/>
              </a:moveTo>
              <a:lnTo>
                <a:pt x="200601" y="891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1450874" y="223353"/>
        <a:ext cx="10030" cy="10030"/>
      </dsp:txXfrm>
    </dsp:sp>
    <dsp:sp modelId="{ADA10496-096A-D24A-BDBF-35B67EB1B1D9}">
      <dsp:nvSpPr>
        <dsp:cNvPr id="0" name=""/>
        <dsp:cNvSpPr/>
      </dsp:nvSpPr>
      <dsp:spPr>
        <a:xfrm>
          <a:off x="1471794" y="68595"/>
          <a:ext cx="1192699" cy="121483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ImageButton {Close}</a:t>
          </a:r>
          <a:endParaRPr lang="en-US" sz="1000" kern="1200" dirty="0"/>
        </a:p>
      </dsp:txBody>
      <dsp:txXfrm>
        <a:off x="1475352" y="72153"/>
        <a:ext cx="1185583" cy="114367"/>
      </dsp:txXfrm>
    </dsp:sp>
    <dsp:sp modelId="{8286D9A2-6FBD-6148-A3AC-83C870DBA08E}">
      <dsp:nvSpPr>
        <dsp:cNvPr id="0" name=""/>
        <dsp:cNvSpPr/>
      </dsp:nvSpPr>
      <dsp:spPr>
        <a:xfrm rot="21444442">
          <a:off x="1439885" y="314102"/>
          <a:ext cx="193868" cy="17824"/>
        </a:xfrm>
        <a:custGeom>
          <a:avLst/>
          <a:gdLst/>
          <a:ahLst/>
          <a:cxnLst/>
          <a:rect l="0" t="0" r="0" b="0"/>
          <a:pathLst>
            <a:path>
              <a:moveTo>
                <a:pt x="0" y="8912"/>
              </a:moveTo>
              <a:lnTo>
                <a:pt x="193868" y="891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1531972" y="318168"/>
        <a:ext cx="9693" cy="9693"/>
      </dsp:txXfrm>
    </dsp:sp>
    <dsp:sp modelId="{BFC09926-1403-3A47-9D82-2AC6D3AAF934}">
      <dsp:nvSpPr>
        <dsp:cNvPr id="0" name=""/>
        <dsp:cNvSpPr/>
      </dsp:nvSpPr>
      <dsp:spPr>
        <a:xfrm>
          <a:off x="1633654" y="270922"/>
          <a:ext cx="858741" cy="95415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err="1" smtClean="0"/>
            <a:t>LinearLayout</a:t>
          </a:r>
          <a:endParaRPr lang="en-US" sz="1000" kern="1200" dirty="0"/>
        </a:p>
      </dsp:txBody>
      <dsp:txXfrm>
        <a:off x="1636449" y="273717"/>
        <a:ext cx="853151" cy="89825"/>
      </dsp:txXfrm>
    </dsp:sp>
    <dsp:sp modelId="{02FC87D7-F647-194A-ACA5-99F322ECFF38}">
      <dsp:nvSpPr>
        <dsp:cNvPr id="0" name=""/>
        <dsp:cNvSpPr/>
      </dsp:nvSpPr>
      <dsp:spPr>
        <a:xfrm rot="20084733">
          <a:off x="2477528" y="243353"/>
          <a:ext cx="311102" cy="17824"/>
        </a:xfrm>
        <a:custGeom>
          <a:avLst/>
          <a:gdLst/>
          <a:ahLst/>
          <a:cxnLst/>
          <a:rect l="0" t="0" r="0" b="0"/>
          <a:pathLst>
            <a:path>
              <a:moveTo>
                <a:pt x="0" y="8912"/>
              </a:moveTo>
              <a:lnTo>
                <a:pt x="311102" y="891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2625301" y="244488"/>
        <a:ext cx="15555" cy="15555"/>
      </dsp:txXfrm>
    </dsp:sp>
    <dsp:sp modelId="{9DC9606E-85F0-4E43-96E1-AEA21168E5DD}">
      <dsp:nvSpPr>
        <dsp:cNvPr id="0" name=""/>
        <dsp:cNvSpPr/>
      </dsp:nvSpPr>
      <dsp:spPr>
        <a:xfrm>
          <a:off x="2773763" y="130602"/>
          <a:ext cx="1714292" cy="110598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TextView: Playing from Playlist</a:t>
          </a:r>
          <a:endParaRPr lang="en-US" sz="1000" kern="1200" dirty="0"/>
        </a:p>
      </dsp:txBody>
      <dsp:txXfrm>
        <a:off x="2777002" y="133841"/>
        <a:ext cx="1707814" cy="104120"/>
      </dsp:txXfrm>
    </dsp:sp>
    <dsp:sp modelId="{A10EE902-3DB4-B645-A7B4-7EB5CF5F2B65}">
      <dsp:nvSpPr>
        <dsp:cNvPr id="0" name=""/>
        <dsp:cNvSpPr/>
      </dsp:nvSpPr>
      <dsp:spPr>
        <a:xfrm rot="734100">
          <a:off x="2489866" y="333315"/>
          <a:ext cx="222703" cy="17824"/>
        </a:xfrm>
        <a:custGeom>
          <a:avLst/>
          <a:gdLst/>
          <a:ahLst/>
          <a:cxnLst/>
          <a:rect l="0" t="0" r="0" b="0"/>
          <a:pathLst>
            <a:path>
              <a:moveTo>
                <a:pt x="0" y="8912"/>
              </a:moveTo>
              <a:lnTo>
                <a:pt x="222703" y="891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2595650" y="336660"/>
        <a:ext cx="11135" cy="11135"/>
      </dsp:txXfrm>
    </dsp:sp>
    <dsp:sp modelId="{E688CB0C-3208-8249-B0E1-9CA38EBB291C}">
      <dsp:nvSpPr>
        <dsp:cNvPr id="0" name=""/>
        <dsp:cNvSpPr/>
      </dsp:nvSpPr>
      <dsp:spPr>
        <a:xfrm>
          <a:off x="2710040" y="310526"/>
          <a:ext cx="1843327" cy="110598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err="1" smtClean="0"/>
            <a:t>TextView</a:t>
          </a:r>
          <a:r>
            <a:rPr lang="en-US" sz="1000" kern="1200" dirty="0" smtClean="0"/>
            <a:t>: Nature Noise by Spotify</a:t>
          </a:r>
        </a:p>
      </dsp:txBody>
      <dsp:txXfrm>
        <a:off x="2713279" y="313765"/>
        <a:ext cx="1836849" cy="104120"/>
      </dsp:txXfrm>
    </dsp:sp>
    <dsp:sp modelId="{FF569AA3-BBDB-6A46-948E-C5A570B007B4}">
      <dsp:nvSpPr>
        <dsp:cNvPr id="0" name=""/>
        <dsp:cNvSpPr/>
      </dsp:nvSpPr>
      <dsp:spPr>
        <a:xfrm rot="5089689">
          <a:off x="1347796" y="419396"/>
          <a:ext cx="202643" cy="17824"/>
        </a:xfrm>
        <a:custGeom>
          <a:avLst/>
          <a:gdLst/>
          <a:ahLst/>
          <a:cxnLst/>
          <a:rect l="0" t="0" r="0" b="0"/>
          <a:pathLst>
            <a:path>
              <a:moveTo>
                <a:pt x="0" y="8912"/>
              </a:moveTo>
              <a:lnTo>
                <a:pt x="202643" y="891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1444051" y="423243"/>
        <a:ext cx="10132" cy="10132"/>
      </dsp:txXfrm>
    </dsp:sp>
    <dsp:sp modelId="{F38BCBFC-58BC-BE49-A226-B6AB94515F5B}">
      <dsp:nvSpPr>
        <dsp:cNvPr id="0" name=""/>
        <dsp:cNvSpPr/>
      </dsp:nvSpPr>
      <dsp:spPr>
        <a:xfrm>
          <a:off x="1458251" y="472634"/>
          <a:ext cx="1244860" cy="113168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err="1" smtClean="0"/>
            <a:t>ImageButton</a:t>
          </a:r>
          <a:r>
            <a:rPr lang="en-US" sz="1000" kern="1200" dirty="0" smtClean="0"/>
            <a:t>{Queue}</a:t>
          </a:r>
          <a:endParaRPr lang="en-US" sz="1000" kern="1200" dirty="0"/>
        </a:p>
      </dsp:txBody>
      <dsp:txXfrm>
        <a:off x="1461566" y="475949"/>
        <a:ext cx="1238230" cy="106538"/>
      </dsp:txXfrm>
    </dsp:sp>
    <dsp:sp modelId="{4197DD22-582B-B946-856F-B4DBBBFD5B73}">
      <dsp:nvSpPr>
        <dsp:cNvPr id="0" name=""/>
        <dsp:cNvSpPr/>
      </dsp:nvSpPr>
      <dsp:spPr>
        <a:xfrm rot="16782073">
          <a:off x="209227" y="1132929"/>
          <a:ext cx="711786" cy="17824"/>
        </a:xfrm>
        <a:custGeom>
          <a:avLst/>
          <a:gdLst/>
          <a:ahLst/>
          <a:cxnLst/>
          <a:rect l="0" t="0" r="0" b="0"/>
          <a:pathLst>
            <a:path>
              <a:moveTo>
                <a:pt x="0" y="8912"/>
              </a:moveTo>
              <a:lnTo>
                <a:pt x="711786" y="8912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547326" y="1124047"/>
        <a:ext cx="35589" cy="35589"/>
      </dsp:txXfrm>
    </dsp:sp>
    <dsp:sp modelId="{50AF7369-6762-8B4A-AF54-7476C560396B}">
      <dsp:nvSpPr>
        <dsp:cNvPr id="0" name=""/>
        <dsp:cNvSpPr/>
      </dsp:nvSpPr>
      <dsp:spPr>
        <a:xfrm>
          <a:off x="625092" y="735738"/>
          <a:ext cx="737329" cy="110598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err="1" smtClean="0"/>
            <a:t>FrameLayout</a:t>
          </a:r>
          <a:endParaRPr lang="en-US" sz="1000" kern="1200" dirty="0"/>
        </a:p>
      </dsp:txBody>
      <dsp:txXfrm>
        <a:off x="628331" y="738977"/>
        <a:ext cx="730851" cy="104120"/>
      </dsp:txXfrm>
    </dsp:sp>
    <dsp:sp modelId="{40BCA13D-408E-CF4C-BBED-8DF752043FD5}">
      <dsp:nvSpPr>
        <dsp:cNvPr id="0" name=""/>
        <dsp:cNvSpPr/>
      </dsp:nvSpPr>
      <dsp:spPr>
        <a:xfrm rot="21551736">
          <a:off x="1362417" y="781406"/>
          <a:ext cx="102405" cy="17824"/>
        </a:xfrm>
        <a:custGeom>
          <a:avLst/>
          <a:gdLst/>
          <a:ahLst/>
          <a:cxnLst/>
          <a:rect l="0" t="0" r="0" b="0"/>
          <a:pathLst>
            <a:path>
              <a:moveTo>
                <a:pt x="0" y="8912"/>
              </a:moveTo>
              <a:lnTo>
                <a:pt x="102405" y="891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1411059" y="787758"/>
        <a:ext cx="5120" cy="5120"/>
      </dsp:txXfrm>
    </dsp:sp>
    <dsp:sp modelId="{F88D9A73-1062-CC43-8340-BA9B0982DC95}">
      <dsp:nvSpPr>
        <dsp:cNvPr id="0" name=""/>
        <dsp:cNvSpPr/>
      </dsp:nvSpPr>
      <dsp:spPr>
        <a:xfrm>
          <a:off x="1464817" y="737121"/>
          <a:ext cx="764071" cy="104956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err="1" smtClean="0"/>
            <a:t>RecyclerView</a:t>
          </a:r>
          <a:endParaRPr lang="en-US" sz="1000" kern="1200" dirty="0"/>
        </a:p>
      </dsp:txBody>
      <dsp:txXfrm>
        <a:off x="1467891" y="740195"/>
        <a:ext cx="757923" cy="98808"/>
      </dsp:txXfrm>
    </dsp:sp>
    <dsp:sp modelId="{9A4DE623-5E32-244C-8F63-FA7A470C49AE}">
      <dsp:nvSpPr>
        <dsp:cNvPr id="0" name=""/>
        <dsp:cNvSpPr/>
      </dsp:nvSpPr>
      <dsp:spPr>
        <a:xfrm rot="20507988">
          <a:off x="2214546" y="691144"/>
          <a:ext cx="573372" cy="17824"/>
        </a:xfrm>
        <a:custGeom>
          <a:avLst/>
          <a:gdLst/>
          <a:ahLst/>
          <a:cxnLst/>
          <a:rect l="0" t="0" r="0" b="0"/>
          <a:pathLst>
            <a:path>
              <a:moveTo>
                <a:pt x="0" y="8912"/>
              </a:moveTo>
              <a:lnTo>
                <a:pt x="573372" y="891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2486898" y="685722"/>
        <a:ext cx="28668" cy="28668"/>
      </dsp:txXfrm>
    </dsp:sp>
    <dsp:sp modelId="{335B7EEA-44A9-9849-B7E4-8DC38CB3ED3A}">
      <dsp:nvSpPr>
        <dsp:cNvPr id="0" name=""/>
        <dsp:cNvSpPr/>
      </dsp:nvSpPr>
      <dsp:spPr>
        <a:xfrm>
          <a:off x="2773576" y="552787"/>
          <a:ext cx="667910" cy="115452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err="1" smtClean="0"/>
            <a:t>ImageView</a:t>
          </a:r>
          <a:r>
            <a:rPr lang="en-US" sz="1000" kern="1200" dirty="0" smtClean="0"/>
            <a:t> </a:t>
          </a:r>
          <a:endParaRPr lang="en-US" sz="1000" kern="1200" dirty="0"/>
        </a:p>
      </dsp:txBody>
      <dsp:txXfrm>
        <a:off x="2776957" y="556168"/>
        <a:ext cx="661148" cy="108690"/>
      </dsp:txXfrm>
    </dsp:sp>
    <dsp:sp modelId="{91D92A0A-B4AF-DE4C-9A7C-DA796A979605}">
      <dsp:nvSpPr>
        <dsp:cNvPr id="0" name=""/>
        <dsp:cNvSpPr/>
      </dsp:nvSpPr>
      <dsp:spPr>
        <a:xfrm rot="73850">
          <a:off x="2228863" y="783073"/>
          <a:ext cx="222160" cy="17824"/>
        </a:xfrm>
        <a:custGeom>
          <a:avLst/>
          <a:gdLst/>
          <a:ahLst/>
          <a:cxnLst/>
          <a:rect l="0" t="0" r="0" b="0"/>
          <a:pathLst>
            <a:path>
              <a:moveTo>
                <a:pt x="0" y="8912"/>
              </a:moveTo>
              <a:lnTo>
                <a:pt x="222160" y="891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2334390" y="786431"/>
        <a:ext cx="11108" cy="11108"/>
      </dsp:txXfrm>
    </dsp:sp>
    <dsp:sp modelId="{F0430513-6A91-024C-A5D9-9161454835B1}">
      <dsp:nvSpPr>
        <dsp:cNvPr id="0" name=""/>
        <dsp:cNvSpPr/>
      </dsp:nvSpPr>
      <dsp:spPr>
        <a:xfrm>
          <a:off x="2450998" y="739072"/>
          <a:ext cx="1889411" cy="110598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err="1" smtClean="0"/>
            <a:t>ImageView</a:t>
          </a:r>
          <a:r>
            <a:rPr lang="en-US" sz="1000" kern="1200" dirty="0" smtClean="0"/>
            <a:t>(id=</a:t>
          </a:r>
          <a:r>
            <a:rPr lang="en-US" sz="1000" kern="1200" dirty="0" err="1" smtClean="0"/>
            <a:t>cover_art_carousel</a:t>
          </a:r>
          <a:r>
            <a:rPr lang="en-US" sz="1000" kern="1200" dirty="0" smtClean="0"/>
            <a:t>)</a:t>
          </a:r>
          <a:endParaRPr lang="en-US" sz="1000" kern="1200" dirty="0"/>
        </a:p>
      </dsp:txBody>
      <dsp:txXfrm>
        <a:off x="2454237" y="742311"/>
        <a:ext cx="1882933" cy="104120"/>
      </dsp:txXfrm>
    </dsp:sp>
    <dsp:sp modelId="{1AA89106-79B8-0B41-BCE0-B6A51C581A38}">
      <dsp:nvSpPr>
        <dsp:cNvPr id="0" name=""/>
        <dsp:cNvSpPr/>
      </dsp:nvSpPr>
      <dsp:spPr>
        <a:xfrm rot="2848274">
          <a:off x="2191512" y="865691"/>
          <a:ext cx="230693" cy="17824"/>
        </a:xfrm>
        <a:custGeom>
          <a:avLst/>
          <a:gdLst/>
          <a:ahLst/>
          <a:cxnLst/>
          <a:rect l="0" t="0" r="0" b="0"/>
          <a:pathLst>
            <a:path>
              <a:moveTo>
                <a:pt x="0" y="8912"/>
              </a:moveTo>
              <a:lnTo>
                <a:pt x="230693" y="891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2301091" y="868836"/>
        <a:ext cx="11534" cy="11534"/>
      </dsp:txXfrm>
    </dsp:sp>
    <dsp:sp modelId="{82A05D95-E8DF-AE45-A3DB-21CB47845598}">
      <dsp:nvSpPr>
        <dsp:cNvPr id="0" name=""/>
        <dsp:cNvSpPr/>
      </dsp:nvSpPr>
      <dsp:spPr>
        <a:xfrm>
          <a:off x="2384829" y="903022"/>
          <a:ext cx="754461" cy="113168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err="1" smtClean="0"/>
            <a:t>ImageView</a:t>
          </a:r>
          <a:endParaRPr lang="en-US" sz="1000" kern="1200" dirty="0"/>
        </a:p>
      </dsp:txBody>
      <dsp:txXfrm>
        <a:off x="2388144" y="906337"/>
        <a:ext cx="747831" cy="106538"/>
      </dsp:txXfrm>
    </dsp:sp>
    <dsp:sp modelId="{42229719-09F7-AB4F-A4A9-3CFCE4106592}">
      <dsp:nvSpPr>
        <dsp:cNvPr id="0" name=""/>
        <dsp:cNvSpPr/>
      </dsp:nvSpPr>
      <dsp:spPr>
        <a:xfrm rot="17996651">
          <a:off x="480174" y="1440524"/>
          <a:ext cx="99730" cy="17824"/>
        </a:xfrm>
        <a:custGeom>
          <a:avLst/>
          <a:gdLst/>
          <a:ahLst/>
          <a:cxnLst/>
          <a:rect l="0" t="0" r="0" b="0"/>
          <a:pathLst>
            <a:path>
              <a:moveTo>
                <a:pt x="0" y="8912"/>
              </a:moveTo>
              <a:lnTo>
                <a:pt x="99730" y="8912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527546" y="1446943"/>
        <a:ext cx="4986" cy="4986"/>
      </dsp:txXfrm>
    </dsp:sp>
    <dsp:sp modelId="{6D6E8DF3-F57B-2448-8EBD-8929531BF258}">
      <dsp:nvSpPr>
        <dsp:cNvPr id="0" name=""/>
        <dsp:cNvSpPr/>
      </dsp:nvSpPr>
      <dsp:spPr>
        <a:xfrm>
          <a:off x="554930" y="1349643"/>
          <a:ext cx="792185" cy="113168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err="1" smtClean="0"/>
            <a:t>FrameLayout</a:t>
          </a:r>
          <a:endParaRPr lang="en-US" sz="1000" kern="1200" dirty="0"/>
        </a:p>
      </dsp:txBody>
      <dsp:txXfrm>
        <a:off x="558245" y="1352958"/>
        <a:ext cx="785555" cy="106538"/>
      </dsp:txXfrm>
    </dsp:sp>
    <dsp:sp modelId="{CBA53389-9DF4-CC4A-8707-C12D1248DAE3}">
      <dsp:nvSpPr>
        <dsp:cNvPr id="0" name=""/>
        <dsp:cNvSpPr/>
      </dsp:nvSpPr>
      <dsp:spPr>
        <a:xfrm rot="17265942">
          <a:off x="1250818" y="1265343"/>
          <a:ext cx="277162" cy="17824"/>
        </a:xfrm>
        <a:custGeom>
          <a:avLst/>
          <a:gdLst/>
          <a:ahLst/>
          <a:cxnLst/>
          <a:rect l="0" t="0" r="0" b="0"/>
          <a:pathLst>
            <a:path>
              <a:moveTo>
                <a:pt x="0" y="8912"/>
              </a:moveTo>
              <a:lnTo>
                <a:pt x="277162" y="891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1382470" y="1267326"/>
        <a:ext cx="13858" cy="13858"/>
      </dsp:txXfrm>
    </dsp:sp>
    <dsp:sp modelId="{BFA87708-5A93-AC43-83D5-FB1E2EA0EFA3}">
      <dsp:nvSpPr>
        <dsp:cNvPr id="0" name=""/>
        <dsp:cNvSpPr/>
      </dsp:nvSpPr>
      <dsp:spPr>
        <a:xfrm>
          <a:off x="1431684" y="1085698"/>
          <a:ext cx="1886149" cy="113168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ImageButton {Add to Your Music}</a:t>
          </a:r>
          <a:endParaRPr lang="en-US" sz="1000" kern="1200" dirty="0"/>
        </a:p>
      </dsp:txBody>
      <dsp:txXfrm>
        <a:off x="1434999" y="1089013"/>
        <a:ext cx="1879519" cy="106538"/>
      </dsp:txXfrm>
    </dsp:sp>
    <dsp:sp modelId="{459A8E1C-2CDC-A440-A7D2-6158E1DA9867}">
      <dsp:nvSpPr>
        <dsp:cNvPr id="0" name=""/>
        <dsp:cNvSpPr/>
      </dsp:nvSpPr>
      <dsp:spPr>
        <a:xfrm rot="270751">
          <a:off x="1346942" y="1401701"/>
          <a:ext cx="111481" cy="17824"/>
        </a:xfrm>
        <a:custGeom>
          <a:avLst/>
          <a:gdLst/>
          <a:ahLst/>
          <a:cxnLst/>
          <a:rect l="0" t="0" r="0" b="0"/>
          <a:pathLst>
            <a:path>
              <a:moveTo>
                <a:pt x="0" y="8912"/>
              </a:moveTo>
              <a:lnTo>
                <a:pt x="111481" y="891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1399896" y="1407826"/>
        <a:ext cx="5574" cy="5574"/>
      </dsp:txXfrm>
    </dsp:sp>
    <dsp:sp modelId="{54625073-A905-9F4F-9693-2BEA47D5EE54}">
      <dsp:nvSpPr>
        <dsp:cNvPr id="0" name=""/>
        <dsp:cNvSpPr/>
      </dsp:nvSpPr>
      <dsp:spPr>
        <a:xfrm>
          <a:off x="1458251" y="1358414"/>
          <a:ext cx="848767" cy="113168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err="1" smtClean="0"/>
            <a:t>LinearLayout</a:t>
          </a:r>
          <a:endParaRPr lang="en-US" sz="1000" kern="1200" dirty="0"/>
        </a:p>
      </dsp:txBody>
      <dsp:txXfrm>
        <a:off x="1461566" y="1361729"/>
        <a:ext cx="842137" cy="106538"/>
      </dsp:txXfrm>
    </dsp:sp>
    <dsp:sp modelId="{48CB0A08-8C20-E249-A070-2656B3234C6F}">
      <dsp:nvSpPr>
        <dsp:cNvPr id="0" name=""/>
        <dsp:cNvSpPr/>
      </dsp:nvSpPr>
      <dsp:spPr>
        <a:xfrm rot="18755920">
          <a:off x="2280755" y="1346258"/>
          <a:ext cx="162551" cy="17824"/>
        </a:xfrm>
        <a:custGeom>
          <a:avLst/>
          <a:gdLst/>
          <a:ahLst/>
          <a:cxnLst/>
          <a:rect l="0" t="0" r="0" b="0"/>
          <a:pathLst>
            <a:path>
              <a:moveTo>
                <a:pt x="0" y="8912"/>
              </a:moveTo>
              <a:lnTo>
                <a:pt x="162551" y="891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2357967" y="1351107"/>
        <a:ext cx="8127" cy="8127"/>
      </dsp:txXfrm>
    </dsp:sp>
    <dsp:sp modelId="{D9650302-9BA7-234D-9DA6-05C6DE373FA1}">
      <dsp:nvSpPr>
        <dsp:cNvPr id="0" name=""/>
        <dsp:cNvSpPr/>
      </dsp:nvSpPr>
      <dsp:spPr>
        <a:xfrm>
          <a:off x="2417044" y="1239985"/>
          <a:ext cx="2211989" cy="110713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err="1" smtClean="0"/>
            <a:t>TextView</a:t>
          </a:r>
          <a:r>
            <a:rPr lang="en-US" sz="1000" kern="1200" dirty="0" smtClean="0"/>
            <a:t>: Forest Sounds id= </a:t>
          </a:r>
          <a:r>
            <a:rPr lang="en-US" sz="1000" kern="1200" dirty="0" err="1" smtClean="0"/>
            <a:t>text_album</a:t>
          </a:r>
          <a:endParaRPr lang="en-US" sz="1000" kern="1200" dirty="0" smtClean="0"/>
        </a:p>
      </dsp:txBody>
      <dsp:txXfrm>
        <a:off x="2420287" y="1243228"/>
        <a:ext cx="2205503" cy="104227"/>
      </dsp:txXfrm>
    </dsp:sp>
    <dsp:sp modelId="{06C3B5BE-6E91-3048-8E80-8AA099A9B9A4}">
      <dsp:nvSpPr>
        <dsp:cNvPr id="0" name=""/>
        <dsp:cNvSpPr/>
      </dsp:nvSpPr>
      <dsp:spPr>
        <a:xfrm rot="2642386">
          <a:off x="2285504" y="1459285"/>
          <a:ext cx="153054" cy="17824"/>
        </a:xfrm>
        <a:custGeom>
          <a:avLst/>
          <a:gdLst/>
          <a:ahLst/>
          <a:cxnLst/>
          <a:rect l="0" t="0" r="0" b="0"/>
          <a:pathLst>
            <a:path>
              <a:moveTo>
                <a:pt x="0" y="8912"/>
              </a:moveTo>
              <a:lnTo>
                <a:pt x="153054" y="891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2358205" y="1464371"/>
        <a:ext cx="7652" cy="7652"/>
      </dsp:txXfrm>
    </dsp:sp>
    <dsp:sp modelId="{404C81FF-7C6C-6048-9E2C-9ACE5814B022}">
      <dsp:nvSpPr>
        <dsp:cNvPr id="0" name=""/>
        <dsp:cNvSpPr/>
      </dsp:nvSpPr>
      <dsp:spPr>
        <a:xfrm>
          <a:off x="2417044" y="1407285"/>
          <a:ext cx="2074763" cy="228222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err="1" smtClean="0"/>
            <a:t>TextView:Rest</a:t>
          </a:r>
          <a:r>
            <a:rPr lang="en-US" sz="1000" kern="1200" dirty="0" smtClean="0"/>
            <a:t> &amp; Relax Nature Sounds Artists id = </a:t>
          </a:r>
          <a:r>
            <a:rPr lang="en-US" sz="1000" kern="1200" dirty="0" err="1" smtClean="0"/>
            <a:t>txt_cell_subtitle_normal</a:t>
          </a:r>
          <a:endParaRPr lang="en-US" sz="1000" kern="1200" dirty="0"/>
        </a:p>
      </dsp:txBody>
      <dsp:txXfrm>
        <a:off x="2423728" y="1413969"/>
        <a:ext cx="2061395" cy="214854"/>
      </dsp:txXfrm>
    </dsp:sp>
    <dsp:sp modelId="{4D12767A-F578-3845-85E1-CC8466D0E030}">
      <dsp:nvSpPr>
        <dsp:cNvPr id="0" name=""/>
        <dsp:cNvSpPr/>
      </dsp:nvSpPr>
      <dsp:spPr>
        <a:xfrm rot="4521747">
          <a:off x="1216407" y="1566545"/>
          <a:ext cx="349813" cy="17824"/>
        </a:xfrm>
        <a:custGeom>
          <a:avLst/>
          <a:gdLst/>
          <a:ahLst/>
          <a:cxnLst/>
          <a:rect l="0" t="0" r="0" b="0"/>
          <a:pathLst>
            <a:path>
              <a:moveTo>
                <a:pt x="0" y="8912"/>
              </a:moveTo>
              <a:lnTo>
                <a:pt x="349813" y="891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1382569" y="1566712"/>
        <a:ext cx="17490" cy="17490"/>
      </dsp:txXfrm>
    </dsp:sp>
    <dsp:sp modelId="{82861485-6C37-A240-9463-8F307D7C78A9}">
      <dsp:nvSpPr>
        <dsp:cNvPr id="0" name=""/>
        <dsp:cNvSpPr/>
      </dsp:nvSpPr>
      <dsp:spPr>
        <a:xfrm>
          <a:off x="1435514" y="1688103"/>
          <a:ext cx="1772977" cy="113168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ImageView {</a:t>
          </a:r>
          <a:r>
            <a:rPr lang="en-US" sz="1000" kern="1200" dirty="0" err="1" smtClean="0"/>
            <a:t>Showcontext</a:t>
          </a:r>
          <a:r>
            <a:rPr lang="en-US" sz="1000" kern="1200" dirty="0" smtClean="0"/>
            <a:t> menu}</a:t>
          </a:r>
          <a:endParaRPr lang="en-US" sz="1000" kern="1200" dirty="0"/>
        </a:p>
      </dsp:txBody>
      <dsp:txXfrm>
        <a:off x="1438829" y="1691418"/>
        <a:ext cx="1766347" cy="106538"/>
      </dsp:txXfrm>
    </dsp:sp>
    <dsp:sp modelId="{E01C25E1-0775-2F43-95E7-BBD8EFF1219E}">
      <dsp:nvSpPr>
        <dsp:cNvPr id="0" name=""/>
        <dsp:cNvSpPr/>
      </dsp:nvSpPr>
      <dsp:spPr>
        <a:xfrm rot="1263571">
          <a:off x="460310" y="1724961"/>
          <a:ext cx="1342626" cy="17824"/>
        </a:xfrm>
        <a:custGeom>
          <a:avLst/>
          <a:gdLst/>
          <a:ahLst/>
          <a:cxnLst/>
          <a:rect l="0" t="0" r="0" b="0"/>
          <a:pathLst>
            <a:path>
              <a:moveTo>
                <a:pt x="0" y="8912"/>
              </a:moveTo>
              <a:lnTo>
                <a:pt x="1342626" y="8912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1098057" y="1700308"/>
        <a:ext cx="67131" cy="67131"/>
      </dsp:txXfrm>
    </dsp:sp>
    <dsp:sp modelId="{46CD0979-2338-E346-81AD-251A0C956750}">
      <dsp:nvSpPr>
        <dsp:cNvPr id="0" name=""/>
        <dsp:cNvSpPr/>
      </dsp:nvSpPr>
      <dsp:spPr>
        <a:xfrm>
          <a:off x="1758097" y="1919802"/>
          <a:ext cx="738048" cy="110598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err="1" smtClean="0"/>
            <a:t>LinearLayout</a:t>
          </a:r>
          <a:endParaRPr lang="en-US" sz="1000" kern="1200" dirty="0"/>
        </a:p>
      </dsp:txBody>
      <dsp:txXfrm>
        <a:off x="1761336" y="1923041"/>
        <a:ext cx="731570" cy="104120"/>
      </dsp:txXfrm>
    </dsp:sp>
    <dsp:sp modelId="{D3DE96A7-3EBB-734C-958F-00FD62ED52F7}">
      <dsp:nvSpPr>
        <dsp:cNvPr id="0" name=""/>
        <dsp:cNvSpPr/>
      </dsp:nvSpPr>
      <dsp:spPr>
        <a:xfrm rot="21182848">
          <a:off x="2493213" y="1917912"/>
          <a:ext cx="797657" cy="17824"/>
        </a:xfrm>
        <a:custGeom>
          <a:avLst/>
          <a:gdLst/>
          <a:ahLst/>
          <a:cxnLst/>
          <a:rect l="0" t="0" r="0" b="0"/>
          <a:pathLst>
            <a:path>
              <a:moveTo>
                <a:pt x="0" y="8912"/>
              </a:moveTo>
              <a:lnTo>
                <a:pt x="797657" y="891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2872101" y="1906883"/>
        <a:ext cx="39882" cy="39882"/>
      </dsp:txXfrm>
    </dsp:sp>
    <dsp:sp modelId="{24CDA3A9-1EB2-294A-AA01-D19D14393374}">
      <dsp:nvSpPr>
        <dsp:cNvPr id="0" name=""/>
        <dsp:cNvSpPr/>
      </dsp:nvSpPr>
      <dsp:spPr>
        <a:xfrm>
          <a:off x="3287938" y="1824800"/>
          <a:ext cx="806199" cy="107493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TextView: </a:t>
          </a:r>
          <a:r>
            <a:rPr lang="cs-CZ" sz="1000" kern="1200" dirty="0" smtClean="0"/>
            <a:t>3:49</a:t>
          </a:r>
          <a:endParaRPr lang="en-US" sz="1000" kern="1200" dirty="0"/>
        </a:p>
      </dsp:txBody>
      <dsp:txXfrm>
        <a:off x="3291086" y="1827948"/>
        <a:ext cx="799903" cy="101197"/>
      </dsp:txXfrm>
    </dsp:sp>
    <dsp:sp modelId="{D9BEEF84-F248-2A4B-A7D8-D57953993605}">
      <dsp:nvSpPr>
        <dsp:cNvPr id="0" name=""/>
        <dsp:cNvSpPr/>
      </dsp:nvSpPr>
      <dsp:spPr>
        <a:xfrm rot="140930">
          <a:off x="2495813" y="1982428"/>
          <a:ext cx="792458" cy="17824"/>
        </a:xfrm>
        <a:custGeom>
          <a:avLst/>
          <a:gdLst/>
          <a:ahLst/>
          <a:cxnLst/>
          <a:rect l="0" t="0" r="0" b="0"/>
          <a:pathLst>
            <a:path>
              <a:moveTo>
                <a:pt x="0" y="8912"/>
              </a:moveTo>
              <a:lnTo>
                <a:pt x="792458" y="891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2872231" y="1971529"/>
        <a:ext cx="39622" cy="39622"/>
      </dsp:txXfrm>
    </dsp:sp>
    <dsp:sp modelId="{35BFDE19-2BC0-894C-BFA9-E62CFBD5EDFD}">
      <dsp:nvSpPr>
        <dsp:cNvPr id="0" name=""/>
        <dsp:cNvSpPr/>
      </dsp:nvSpPr>
      <dsp:spPr>
        <a:xfrm>
          <a:off x="3287938" y="1953832"/>
          <a:ext cx="447891" cy="107493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SeekBar</a:t>
          </a:r>
          <a:endParaRPr lang="en-US" sz="1000" kern="1200" dirty="0"/>
        </a:p>
      </dsp:txBody>
      <dsp:txXfrm>
        <a:off x="3291086" y="1956980"/>
        <a:ext cx="441595" cy="101197"/>
      </dsp:txXfrm>
    </dsp:sp>
    <dsp:sp modelId="{C860B6D9-DFC9-1B4D-BEB7-BD7C7A5D0CAC}">
      <dsp:nvSpPr>
        <dsp:cNvPr id="0" name=""/>
        <dsp:cNvSpPr/>
      </dsp:nvSpPr>
      <dsp:spPr>
        <a:xfrm rot="736512">
          <a:off x="2486883" y="2052329"/>
          <a:ext cx="810318" cy="17824"/>
        </a:xfrm>
        <a:custGeom>
          <a:avLst/>
          <a:gdLst/>
          <a:ahLst/>
          <a:cxnLst/>
          <a:rect l="0" t="0" r="0" b="0"/>
          <a:pathLst>
            <a:path>
              <a:moveTo>
                <a:pt x="0" y="8912"/>
              </a:moveTo>
              <a:lnTo>
                <a:pt x="810318" y="891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2871784" y="2040983"/>
        <a:ext cx="40515" cy="40515"/>
      </dsp:txXfrm>
    </dsp:sp>
    <dsp:sp modelId="{A71E914F-B02D-3447-A533-AF40508584ED}">
      <dsp:nvSpPr>
        <dsp:cNvPr id="0" name=""/>
        <dsp:cNvSpPr/>
      </dsp:nvSpPr>
      <dsp:spPr>
        <a:xfrm>
          <a:off x="3287938" y="2092082"/>
          <a:ext cx="921660" cy="110598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err="1" smtClean="0"/>
            <a:t>TextView</a:t>
          </a:r>
          <a:r>
            <a:rPr lang="en-US" sz="1000" kern="1200" dirty="0" smtClean="0"/>
            <a:t>: </a:t>
          </a:r>
          <a:r>
            <a:rPr lang="is-IS" sz="1000" kern="1200" dirty="0" smtClean="0"/>
            <a:t>16:38</a:t>
          </a:r>
          <a:endParaRPr lang="en-US" sz="1000" kern="1200" dirty="0"/>
        </a:p>
      </dsp:txBody>
      <dsp:txXfrm>
        <a:off x="3291177" y="2095321"/>
        <a:ext cx="915182" cy="104120"/>
      </dsp:txXfrm>
    </dsp:sp>
    <dsp:sp modelId="{60C4C661-1D72-E643-9E36-969F5EF31FD1}">
      <dsp:nvSpPr>
        <dsp:cNvPr id="0" name=""/>
        <dsp:cNvSpPr/>
      </dsp:nvSpPr>
      <dsp:spPr>
        <a:xfrm rot="5070839">
          <a:off x="145253" y="1879850"/>
          <a:ext cx="795878" cy="17824"/>
        </a:xfrm>
        <a:custGeom>
          <a:avLst/>
          <a:gdLst/>
          <a:ahLst/>
          <a:cxnLst/>
          <a:rect l="0" t="0" r="0" b="0"/>
          <a:pathLst>
            <a:path>
              <a:moveTo>
                <a:pt x="0" y="8912"/>
              </a:moveTo>
              <a:lnTo>
                <a:pt x="795878" y="8912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523296" y="1868865"/>
        <a:ext cx="39793" cy="39793"/>
      </dsp:txXfrm>
    </dsp:sp>
    <dsp:sp modelId="{DDC98962-267E-854C-8AA6-0EEE547210EB}">
      <dsp:nvSpPr>
        <dsp:cNvPr id="0" name=""/>
        <dsp:cNvSpPr/>
      </dsp:nvSpPr>
      <dsp:spPr>
        <a:xfrm>
          <a:off x="581237" y="2226653"/>
          <a:ext cx="985359" cy="116451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err="1" smtClean="0"/>
            <a:t>FrameworkLayout</a:t>
          </a:r>
          <a:endParaRPr lang="en-US" sz="1000" kern="1200" dirty="0"/>
        </a:p>
      </dsp:txBody>
      <dsp:txXfrm>
        <a:off x="584648" y="2230064"/>
        <a:ext cx="978537" cy="109629"/>
      </dsp:txXfrm>
    </dsp:sp>
    <dsp:sp modelId="{D2780B86-5498-5348-B1BD-3D442EB2B5CE}">
      <dsp:nvSpPr>
        <dsp:cNvPr id="0" name=""/>
        <dsp:cNvSpPr/>
      </dsp:nvSpPr>
      <dsp:spPr>
        <a:xfrm rot="20936585">
          <a:off x="1562693" y="2235644"/>
          <a:ext cx="420504" cy="17824"/>
        </a:xfrm>
        <a:custGeom>
          <a:avLst/>
          <a:gdLst/>
          <a:ahLst/>
          <a:cxnLst/>
          <a:rect l="0" t="0" r="0" b="0"/>
          <a:pathLst>
            <a:path>
              <a:moveTo>
                <a:pt x="0" y="8912"/>
              </a:moveTo>
              <a:lnTo>
                <a:pt x="420504" y="891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1762433" y="2234043"/>
        <a:ext cx="21025" cy="21025"/>
      </dsp:txXfrm>
    </dsp:sp>
    <dsp:sp modelId="{9B5BE53F-D5DE-B647-B7B2-57066FCCF68E}">
      <dsp:nvSpPr>
        <dsp:cNvPr id="0" name=""/>
        <dsp:cNvSpPr/>
      </dsp:nvSpPr>
      <dsp:spPr>
        <a:xfrm>
          <a:off x="1979295" y="2148934"/>
          <a:ext cx="1198160" cy="110598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ImageButton {Shuffle}</a:t>
          </a:r>
          <a:endParaRPr lang="en-US" sz="1000" kern="1200" dirty="0"/>
        </a:p>
      </dsp:txBody>
      <dsp:txXfrm>
        <a:off x="1982534" y="2152173"/>
        <a:ext cx="1191682" cy="104120"/>
      </dsp:txXfrm>
    </dsp:sp>
    <dsp:sp modelId="{EF0E0CFD-8A4F-0747-8280-14285A0387F5}">
      <dsp:nvSpPr>
        <dsp:cNvPr id="0" name=""/>
        <dsp:cNvSpPr/>
      </dsp:nvSpPr>
      <dsp:spPr>
        <a:xfrm rot="834024">
          <a:off x="1560371" y="2327034"/>
          <a:ext cx="425148" cy="17824"/>
        </a:xfrm>
        <a:custGeom>
          <a:avLst/>
          <a:gdLst/>
          <a:ahLst/>
          <a:cxnLst/>
          <a:rect l="0" t="0" r="0" b="0"/>
          <a:pathLst>
            <a:path>
              <a:moveTo>
                <a:pt x="0" y="8912"/>
              </a:moveTo>
              <a:lnTo>
                <a:pt x="425148" y="891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1762317" y="2325318"/>
        <a:ext cx="21257" cy="21257"/>
      </dsp:txXfrm>
    </dsp:sp>
    <dsp:sp modelId="{846C7533-4030-6948-850D-8FE23B374EA2}">
      <dsp:nvSpPr>
        <dsp:cNvPr id="0" name=""/>
        <dsp:cNvSpPr/>
      </dsp:nvSpPr>
      <dsp:spPr>
        <a:xfrm>
          <a:off x="1979295" y="2333268"/>
          <a:ext cx="1254090" cy="107493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ImageButton {Previous}</a:t>
          </a:r>
          <a:endParaRPr lang="en-US" sz="1000" kern="1200" dirty="0"/>
        </a:p>
      </dsp:txBody>
      <dsp:txXfrm>
        <a:off x="1982443" y="2336416"/>
        <a:ext cx="1247794" cy="101197"/>
      </dsp:txXfrm>
    </dsp:sp>
    <dsp:sp modelId="{5715EEDC-9557-1E46-ABF9-C63AA7A098AA}">
      <dsp:nvSpPr>
        <dsp:cNvPr id="0" name=""/>
        <dsp:cNvSpPr/>
      </dsp:nvSpPr>
      <dsp:spPr>
        <a:xfrm rot="2108357">
          <a:off x="1520998" y="2419976"/>
          <a:ext cx="500409" cy="17824"/>
        </a:xfrm>
        <a:custGeom>
          <a:avLst/>
          <a:gdLst/>
          <a:ahLst/>
          <a:cxnLst/>
          <a:rect l="0" t="0" r="0" b="0"/>
          <a:pathLst>
            <a:path>
              <a:moveTo>
                <a:pt x="0" y="8912"/>
              </a:moveTo>
              <a:lnTo>
                <a:pt x="500409" y="891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1758692" y="2416378"/>
        <a:ext cx="25020" cy="25020"/>
      </dsp:txXfrm>
    </dsp:sp>
    <dsp:sp modelId="{83BA6FB7-59A0-2F44-ADC0-B12A46635E97}">
      <dsp:nvSpPr>
        <dsp:cNvPr id="0" name=""/>
        <dsp:cNvSpPr/>
      </dsp:nvSpPr>
      <dsp:spPr>
        <a:xfrm>
          <a:off x="1975809" y="2517598"/>
          <a:ext cx="1843327" cy="110598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err="1" smtClean="0"/>
            <a:t>ImageButton</a:t>
          </a:r>
          <a:r>
            <a:rPr lang="en-US" sz="1000" kern="1200" dirty="0" smtClean="0"/>
            <a:t> {Pause} id = </a:t>
          </a:r>
          <a:r>
            <a:rPr lang="en-US" sz="1000" kern="1200" dirty="0" err="1" smtClean="0"/>
            <a:t>btn_play</a:t>
          </a:r>
          <a:endParaRPr lang="en-US" sz="1000" kern="1200" dirty="0"/>
        </a:p>
      </dsp:txBody>
      <dsp:txXfrm>
        <a:off x="1979048" y="2520837"/>
        <a:ext cx="1836849" cy="104120"/>
      </dsp:txXfrm>
    </dsp:sp>
    <dsp:sp modelId="{91A491E2-8161-214F-AD5B-DBCCDEBE4B19}">
      <dsp:nvSpPr>
        <dsp:cNvPr id="0" name=""/>
        <dsp:cNvSpPr/>
      </dsp:nvSpPr>
      <dsp:spPr>
        <a:xfrm rot="2822263">
          <a:off x="1470166" y="2497541"/>
          <a:ext cx="605558" cy="17824"/>
        </a:xfrm>
        <a:custGeom>
          <a:avLst/>
          <a:gdLst/>
          <a:ahLst/>
          <a:cxnLst/>
          <a:rect l="0" t="0" r="0" b="0"/>
          <a:pathLst>
            <a:path>
              <a:moveTo>
                <a:pt x="0" y="8912"/>
              </a:moveTo>
              <a:lnTo>
                <a:pt x="605558" y="891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1757806" y="2491314"/>
        <a:ext cx="30277" cy="30277"/>
      </dsp:txXfrm>
    </dsp:sp>
    <dsp:sp modelId="{9E3D1D2A-4E10-6149-923D-AD706B26680B}">
      <dsp:nvSpPr>
        <dsp:cNvPr id="0" name=""/>
        <dsp:cNvSpPr/>
      </dsp:nvSpPr>
      <dsp:spPr>
        <a:xfrm>
          <a:off x="1979295" y="2674281"/>
          <a:ext cx="1164513" cy="107493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ImageButton {Next}</a:t>
          </a:r>
          <a:endParaRPr lang="en-US" sz="1000" kern="1200" dirty="0"/>
        </a:p>
      </dsp:txBody>
      <dsp:txXfrm>
        <a:off x="1982443" y="2677429"/>
        <a:ext cx="1158217" cy="101197"/>
      </dsp:txXfrm>
    </dsp:sp>
    <dsp:sp modelId="{D426A1F0-69FD-AA4D-9DB1-E3D45D90F896}">
      <dsp:nvSpPr>
        <dsp:cNvPr id="0" name=""/>
        <dsp:cNvSpPr/>
      </dsp:nvSpPr>
      <dsp:spPr>
        <a:xfrm rot="3352683">
          <a:off x="1405093" y="2580492"/>
          <a:ext cx="735705" cy="17824"/>
        </a:xfrm>
        <a:custGeom>
          <a:avLst/>
          <a:gdLst/>
          <a:ahLst/>
          <a:cxnLst/>
          <a:rect l="0" t="0" r="0" b="0"/>
          <a:pathLst>
            <a:path>
              <a:moveTo>
                <a:pt x="0" y="8912"/>
              </a:moveTo>
              <a:lnTo>
                <a:pt x="735705" y="891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754553" y="2571011"/>
        <a:ext cx="36785" cy="36785"/>
      </dsp:txXfrm>
    </dsp:sp>
    <dsp:sp modelId="{C892F358-7C1C-4841-98C0-480E495008BF}">
      <dsp:nvSpPr>
        <dsp:cNvPr id="0" name=""/>
        <dsp:cNvSpPr/>
      </dsp:nvSpPr>
      <dsp:spPr>
        <a:xfrm>
          <a:off x="1979295" y="2840182"/>
          <a:ext cx="1254090" cy="107493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ImageButton {Repeat}</a:t>
          </a:r>
          <a:endParaRPr lang="en-US" sz="1000" kern="1200" dirty="0"/>
        </a:p>
      </dsp:txBody>
      <dsp:txXfrm>
        <a:off x="1982443" y="2843330"/>
        <a:ext cx="1247794" cy="1011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F9CC30-6EEB-CE41-B784-F9FAFFB45DFB}">
      <dsp:nvSpPr>
        <dsp:cNvPr id="0" name=""/>
        <dsp:cNvSpPr/>
      </dsp:nvSpPr>
      <dsp:spPr>
        <a:xfrm>
          <a:off x="226392" y="1137069"/>
          <a:ext cx="247786" cy="123893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700" kern="1200" dirty="0" smtClean="0"/>
            <a:t> </a:t>
          </a:r>
          <a:endParaRPr lang="en-US" sz="700" kern="1200" dirty="0"/>
        </a:p>
      </dsp:txBody>
      <dsp:txXfrm>
        <a:off x="230021" y="1140698"/>
        <a:ext cx="240528" cy="116635"/>
      </dsp:txXfrm>
    </dsp:sp>
    <dsp:sp modelId="{B978C6DD-03DA-F146-ACB5-68697D737E1A}">
      <dsp:nvSpPr>
        <dsp:cNvPr id="0" name=""/>
        <dsp:cNvSpPr/>
      </dsp:nvSpPr>
      <dsp:spPr>
        <a:xfrm rot="16541816">
          <a:off x="24500" y="697857"/>
          <a:ext cx="998470" cy="8778"/>
        </a:xfrm>
        <a:custGeom>
          <a:avLst/>
          <a:gdLst/>
          <a:ahLst/>
          <a:cxnLst/>
          <a:rect l="0" t="0" r="0" b="0"/>
          <a:pathLst>
            <a:path>
              <a:moveTo>
                <a:pt x="0" y="4389"/>
              </a:moveTo>
              <a:lnTo>
                <a:pt x="998470" y="438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498774" y="677284"/>
        <a:ext cx="49923" cy="49923"/>
      </dsp:txXfrm>
    </dsp:sp>
    <dsp:sp modelId="{2A7AC0AA-2387-0549-8599-152EBC5FCFB5}">
      <dsp:nvSpPr>
        <dsp:cNvPr id="0" name=""/>
        <dsp:cNvSpPr/>
      </dsp:nvSpPr>
      <dsp:spPr>
        <a:xfrm>
          <a:off x="573293" y="143530"/>
          <a:ext cx="337891" cy="123893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700" kern="1200" dirty="0" smtClean="0"/>
            <a:t> </a:t>
          </a:r>
          <a:endParaRPr lang="en-US" sz="700" kern="1200" dirty="0"/>
        </a:p>
      </dsp:txBody>
      <dsp:txXfrm>
        <a:off x="576922" y="147159"/>
        <a:ext cx="330633" cy="116635"/>
      </dsp:txXfrm>
    </dsp:sp>
    <dsp:sp modelId="{52E2EFA1-9121-F74E-9639-7F916DBC7036}">
      <dsp:nvSpPr>
        <dsp:cNvPr id="0" name=""/>
        <dsp:cNvSpPr/>
      </dsp:nvSpPr>
      <dsp:spPr>
        <a:xfrm rot="18289469">
          <a:off x="873961" y="129849"/>
          <a:ext cx="173561" cy="8778"/>
        </a:xfrm>
        <a:custGeom>
          <a:avLst/>
          <a:gdLst/>
          <a:ahLst/>
          <a:cxnLst/>
          <a:rect l="0" t="0" r="0" b="0"/>
          <a:pathLst>
            <a:path>
              <a:moveTo>
                <a:pt x="0" y="4389"/>
              </a:moveTo>
              <a:lnTo>
                <a:pt x="173561" y="4389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956403" y="129899"/>
        <a:ext cx="8678" cy="8678"/>
      </dsp:txXfrm>
    </dsp:sp>
    <dsp:sp modelId="{ADA10496-096A-D24A-BDBF-35B67EB1B1D9}">
      <dsp:nvSpPr>
        <dsp:cNvPr id="0" name=""/>
        <dsp:cNvSpPr/>
      </dsp:nvSpPr>
      <dsp:spPr>
        <a:xfrm>
          <a:off x="1010299" y="1052"/>
          <a:ext cx="247786" cy="123893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700" kern="1200" dirty="0" smtClean="0"/>
            <a:t> </a:t>
          </a:r>
          <a:endParaRPr lang="en-US" sz="700" kern="1200" dirty="0"/>
        </a:p>
      </dsp:txBody>
      <dsp:txXfrm>
        <a:off x="1013928" y="4681"/>
        <a:ext cx="240528" cy="116635"/>
      </dsp:txXfrm>
    </dsp:sp>
    <dsp:sp modelId="{8286D9A2-6FBD-6148-A3AC-83C870DBA08E}">
      <dsp:nvSpPr>
        <dsp:cNvPr id="0" name=""/>
        <dsp:cNvSpPr/>
      </dsp:nvSpPr>
      <dsp:spPr>
        <a:xfrm>
          <a:off x="911185" y="201087"/>
          <a:ext cx="99114" cy="8778"/>
        </a:xfrm>
        <a:custGeom>
          <a:avLst/>
          <a:gdLst/>
          <a:ahLst/>
          <a:cxnLst/>
          <a:rect l="0" t="0" r="0" b="0"/>
          <a:pathLst>
            <a:path>
              <a:moveTo>
                <a:pt x="0" y="4389"/>
              </a:moveTo>
              <a:lnTo>
                <a:pt x="99114" y="4389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958264" y="202998"/>
        <a:ext cx="4955" cy="4955"/>
      </dsp:txXfrm>
    </dsp:sp>
    <dsp:sp modelId="{BFC09926-1403-3A47-9D82-2AC6D3AAF934}">
      <dsp:nvSpPr>
        <dsp:cNvPr id="0" name=""/>
        <dsp:cNvSpPr/>
      </dsp:nvSpPr>
      <dsp:spPr>
        <a:xfrm>
          <a:off x="1010299" y="143530"/>
          <a:ext cx="247786" cy="123893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700" kern="1200" dirty="0" smtClean="0"/>
            <a:t> </a:t>
          </a:r>
          <a:endParaRPr lang="en-US" sz="700" kern="1200" dirty="0"/>
        </a:p>
      </dsp:txBody>
      <dsp:txXfrm>
        <a:off x="1013928" y="147159"/>
        <a:ext cx="240528" cy="116635"/>
      </dsp:txXfrm>
    </dsp:sp>
    <dsp:sp modelId="{02FC87D7-F647-194A-ACA5-99F322ECFF38}">
      <dsp:nvSpPr>
        <dsp:cNvPr id="0" name=""/>
        <dsp:cNvSpPr/>
      </dsp:nvSpPr>
      <dsp:spPr>
        <a:xfrm rot="19457599">
          <a:off x="1246613" y="165468"/>
          <a:ext cx="122059" cy="8778"/>
        </a:xfrm>
        <a:custGeom>
          <a:avLst/>
          <a:gdLst/>
          <a:ahLst/>
          <a:cxnLst/>
          <a:rect l="0" t="0" r="0" b="0"/>
          <a:pathLst>
            <a:path>
              <a:moveTo>
                <a:pt x="0" y="4389"/>
              </a:moveTo>
              <a:lnTo>
                <a:pt x="122059" y="4389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1304592" y="166805"/>
        <a:ext cx="6102" cy="6102"/>
      </dsp:txXfrm>
    </dsp:sp>
    <dsp:sp modelId="{9DC9606E-85F0-4E43-96E1-AEA21168E5DD}">
      <dsp:nvSpPr>
        <dsp:cNvPr id="0" name=""/>
        <dsp:cNvSpPr/>
      </dsp:nvSpPr>
      <dsp:spPr>
        <a:xfrm>
          <a:off x="1357200" y="72291"/>
          <a:ext cx="247786" cy="123893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700" kern="1200" dirty="0" smtClean="0"/>
            <a:t> </a:t>
          </a:r>
          <a:endParaRPr lang="en-US" sz="700" kern="1200" dirty="0"/>
        </a:p>
      </dsp:txBody>
      <dsp:txXfrm>
        <a:off x="1360829" y="75920"/>
        <a:ext cx="240528" cy="116635"/>
      </dsp:txXfrm>
    </dsp:sp>
    <dsp:sp modelId="{A10EE902-3DB4-B645-A7B4-7EB5CF5F2B65}">
      <dsp:nvSpPr>
        <dsp:cNvPr id="0" name=""/>
        <dsp:cNvSpPr/>
      </dsp:nvSpPr>
      <dsp:spPr>
        <a:xfrm rot="2142401">
          <a:off x="1246613" y="236707"/>
          <a:ext cx="122059" cy="8778"/>
        </a:xfrm>
        <a:custGeom>
          <a:avLst/>
          <a:gdLst/>
          <a:ahLst/>
          <a:cxnLst/>
          <a:rect l="0" t="0" r="0" b="0"/>
          <a:pathLst>
            <a:path>
              <a:moveTo>
                <a:pt x="0" y="4389"/>
              </a:moveTo>
              <a:lnTo>
                <a:pt x="122059" y="4389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1304592" y="238044"/>
        <a:ext cx="6102" cy="6102"/>
      </dsp:txXfrm>
    </dsp:sp>
    <dsp:sp modelId="{E688CB0C-3208-8249-B0E1-9CA38EBB291C}">
      <dsp:nvSpPr>
        <dsp:cNvPr id="0" name=""/>
        <dsp:cNvSpPr/>
      </dsp:nvSpPr>
      <dsp:spPr>
        <a:xfrm>
          <a:off x="1357200" y="214768"/>
          <a:ext cx="247786" cy="123893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700" kern="1200" dirty="0" smtClean="0"/>
            <a:t>  </a:t>
          </a:r>
          <a:endParaRPr lang="en-US" sz="700" kern="1200" dirty="0" smtClean="0"/>
        </a:p>
      </dsp:txBody>
      <dsp:txXfrm>
        <a:off x="1360829" y="218397"/>
        <a:ext cx="240528" cy="116635"/>
      </dsp:txXfrm>
    </dsp:sp>
    <dsp:sp modelId="{FF569AA3-BBDB-6A46-948E-C5A570B007B4}">
      <dsp:nvSpPr>
        <dsp:cNvPr id="0" name=""/>
        <dsp:cNvSpPr/>
      </dsp:nvSpPr>
      <dsp:spPr>
        <a:xfrm rot="3310531">
          <a:off x="873961" y="272326"/>
          <a:ext cx="173561" cy="8778"/>
        </a:xfrm>
        <a:custGeom>
          <a:avLst/>
          <a:gdLst/>
          <a:ahLst/>
          <a:cxnLst/>
          <a:rect l="0" t="0" r="0" b="0"/>
          <a:pathLst>
            <a:path>
              <a:moveTo>
                <a:pt x="0" y="4389"/>
              </a:moveTo>
              <a:lnTo>
                <a:pt x="173561" y="4389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956403" y="272376"/>
        <a:ext cx="8678" cy="8678"/>
      </dsp:txXfrm>
    </dsp:sp>
    <dsp:sp modelId="{F38BCBFC-58BC-BE49-A226-B6AB94515F5B}">
      <dsp:nvSpPr>
        <dsp:cNvPr id="0" name=""/>
        <dsp:cNvSpPr/>
      </dsp:nvSpPr>
      <dsp:spPr>
        <a:xfrm>
          <a:off x="1010299" y="286007"/>
          <a:ext cx="247786" cy="123893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700" kern="1200" dirty="0" smtClean="0"/>
            <a:t> </a:t>
          </a:r>
          <a:endParaRPr lang="en-US" sz="700" kern="1200" dirty="0"/>
        </a:p>
      </dsp:txBody>
      <dsp:txXfrm>
        <a:off x="1013928" y="289636"/>
        <a:ext cx="240528" cy="116635"/>
      </dsp:txXfrm>
    </dsp:sp>
    <dsp:sp modelId="{4197DD22-582B-B946-856F-B4DBBBFD5B73}">
      <dsp:nvSpPr>
        <dsp:cNvPr id="0" name=""/>
        <dsp:cNvSpPr/>
      </dsp:nvSpPr>
      <dsp:spPr>
        <a:xfrm rot="16705123">
          <a:off x="185244" y="859782"/>
          <a:ext cx="676983" cy="8778"/>
        </a:xfrm>
        <a:custGeom>
          <a:avLst/>
          <a:gdLst/>
          <a:ahLst/>
          <a:cxnLst/>
          <a:rect l="0" t="0" r="0" b="0"/>
          <a:pathLst>
            <a:path>
              <a:moveTo>
                <a:pt x="0" y="4389"/>
              </a:moveTo>
              <a:lnTo>
                <a:pt x="676983" y="438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506811" y="847247"/>
        <a:ext cx="33849" cy="33849"/>
      </dsp:txXfrm>
    </dsp:sp>
    <dsp:sp modelId="{50AF7369-6762-8B4A-AF54-7476C560396B}">
      <dsp:nvSpPr>
        <dsp:cNvPr id="0" name=""/>
        <dsp:cNvSpPr/>
      </dsp:nvSpPr>
      <dsp:spPr>
        <a:xfrm>
          <a:off x="573293" y="364265"/>
          <a:ext cx="321240" cy="330124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700" kern="1200" dirty="0" smtClean="0"/>
            <a:t> </a:t>
          </a:r>
          <a:endParaRPr lang="en-US" sz="700" kern="1200" dirty="0"/>
        </a:p>
      </dsp:txBody>
      <dsp:txXfrm>
        <a:off x="582702" y="373674"/>
        <a:ext cx="302422" cy="311306"/>
      </dsp:txXfrm>
    </dsp:sp>
    <dsp:sp modelId="{40BCA13D-408E-CF4C-BBED-8DF752043FD5}">
      <dsp:nvSpPr>
        <dsp:cNvPr id="0" name=""/>
        <dsp:cNvSpPr/>
      </dsp:nvSpPr>
      <dsp:spPr>
        <a:xfrm>
          <a:off x="894533" y="524938"/>
          <a:ext cx="99114" cy="8778"/>
        </a:xfrm>
        <a:custGeom>
          <a:avLst/>
          <a:gdLst/>
          <a:ahLst/>
          <a:cxnLst/>
          <a:rect l="0" t="0" r="0" b="0"/>
          <a:pathLst>
            <a:path>
              <a:moveTo>
                <a:pt x="0" y="4389"/>
              </a:moveTo>
              <a:lnTo>
                <a:pt x="99114" y="4389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941613" y="526849"/>
        <a:ext cx="4955" cy="4955"/>
      </dsp:txXfrm>
    </dsp:sp>
    <dsp:sp modelId="{F88D9A73-1062-CC43-8340-BA9B0982DC95}">
      <dsp:nvSpPr>
        <dsp:cNvPr id="0" name=""/>
        <dsp:cNvSpPr/>
      </dsp:nvSpPr>
      <dsp:spPr>
        <a:xfrm>
          <a:off x="993648" y="467380"/>
          <a:ext cx="247786" cy="123893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700" kern="1200" dirty="0" smtClean="0"/>
            <a:t> </a:t>
          </a:r>
          <a:endParaRPr lang="en-US" sz="700" kern="1200" dirty="0"/>
        </a:p>
      </dsp:txBody>
      <dsp:txXfrm>
        <a:off x="997277" y="471009"/>
        <a:ext cx="240528" cy="116635"/>
      </dsp:txXfrm>
    </dsp:sp>
    <dsp:sp modelId="{9A4DE623-5E32-244C-8F63-FA7A470C49AE}">
      <dsp:nvSpPr>
        <dsp:cNvPr id="0" name=""/>
        <dsp:cNvSpPr/>
      </dsp:nvSpPr>
      <dsp:spPr>
        <a:xfrm rot="18289469">
          <a:off x="1204211" y="453699"/>
          <a:ext cx="173561" cy="8778"/>
        </a:xfrm>
        <a:custGeom>
          <a:avLst/>
          <a:gdLst/>
          <a:ahLst/>
          <a:cxnLst/>
          <a:rect l="0" t="0" r="0" b="0"/>
          <a:pathLst>
            <a:path>
              <a:moveTo>
                <a:pt x="0" y="4389"/>
              </a:moveTo>
              <a:lnTo>
                <a:pt x="173561" y="4389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1286653" y="453749"/>
        <a:ext cx="8678" cy="8678"/>
      </dsp:txXfrm>
    </dsp:sp>
    <dsp:sp modelId="{335B7EEA-44A9-9849-B7E4-8DC38CB3ED3A}">
      <dsp:nvSpPr>
        <dsp:cNvPr id="0" name=""/>
        <dsp:cNvSpPr/>
      </dsp:nvSpPr>
      <dsp:spPr>
        <a:xfrm>
          <a:off x="1340549" y="324903"/>
          <a:ext cx="247786" cy="123893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700" kern="1200" dirty="0" smtClean="0"/>
            <a:t> </a:t>
          </a:r>
          <a:endParaRPr lang="en-US" sz="700" kern="1200" dirty="0"/>
        </a:p>
      </dsp:txBody>
      <dsp:txXfrm>
        <a:off x="1344178" y="328532"/>
        <a:ext cx="240528" cy="116635"/>
      </dsp:txXfrm>
    </dsp:sp>
    <dsp:sp modelId="{91D92A0A-B4AF-DE4C-9A7C-DA796A979605}">
      <dsp:nvSpPr>
        <dsp:cNvPr id="0" name=""/>
        <dsp:cNvSpPr/>
      </dsp:nvSpPr>
      <dsp:spPr>
        <a:xfrm>
          <a:off x="1241434" y="524938"/>
          <a:ext cx="99114" cy="8778"/>
        </a:xfrm>
        <a:custGeom>
          <a:avLst/>
          <a:gdLst/>
          <a:ahLst/>
          <a:cxnLst/>
          <a:rect l="0" t="0" r="0" b="0"/>
          <a:pathLst>
            <a:path>
              <a:moveTo>
                <a:pt x="0" y="4389"/>
              </a:moveTo>
              <a:lnTo>
                <a:pt x="99114" y="4389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1288514" y="526849"/>
        <a:ext cx="4955" cy="4955"/>
      </dsp:txXfrm>
    </dsp:sp>
    <dsp:sp modelId="{F0430513-6A91-024C-A5D9-9161454835B1}">
      <dsp:nvSpPr>
        <dsp:cNvPr id="0" name=""/>
        <dsp:cNvSpPr/>
      </dsp:nvSpPr>
      <dsp:spPr>
        <a:xfrm>
          <a:off x="1340549" y="467380"/>
          <a:ext cx="247786" cy="123893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700" kern="1200" dirty="0" smtClean="0"/>
            <a:t> </a:t>
          </a:r>
          <a:endParaRPr lang="en-US" sz="700" kern="1200" dirty="0"/>
        </a:p>
      </dsp:txBody>
      <dsp:txXfrm>
        <a:off x="1344178" y="471009"/>
        <a:ext cx="240528" cy="116635"/>
      </dsp:txXfrm>
    </dsp:sp>
    <dsp:sp modelId="{1AA89106-79B8-0B41-BCE0-B6A51C581A38}">
      <dsp:nvSpPr>
        <dsp:cNvPr id="0" name=""/>
        <dsp:cNvSpPr/>
      </dsp:nvSpPr>
      <dsp:spPr>
        <a:xfrm rot="3400012">
          <a:off x="1200807" y="600287"/>
          <a:ext cx="180370" cy="8778"/>
        </a:xfrm>
        <a:custGeom>
          <a:avLst/>
          <a:gdLst/>
          <a:ahLst/>
          <a:cxnLst/>
          <a:rect l="0" t="0" r="0" b="0"/>
          <a:pathLst>
            <a:path>
              <a:moveTo>
                <a:pt x="0" y="4389"/>
              </a:moveTo>
              <a:lnTo>
                <a:pt x="180370" y="4389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>
        <a:off x="1286482" y="600166"/>
        <a:ext cx="9018" cy="9018"/>
      </dsp:txXfrm>
    </dsp:sp>
    <dsp:sp modelId="{82A05D95-E8DF-AE45-A3DB-21CB47845598}">
      <dsp:nvSpPr>
        <dsp:cNvPr id="0" name=""/>
        <dsp:cNvSpPr/>
      </dsp:nvSpPr>
      <dsp:spPr>
        <a:xfrm>
          <a:off x="1340549" y="618078"/>
          <a:ext cx="247786" cy="123893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700" kern="1200" dirty="0" smtClean="0"/>
            <a:t> </a:t>
          </a:r>
          <a:endParaRPr lang="en-US" sz="700" kern="1200" dirty="0"/>
        </a:p>
      </dsp:txBody>
      <dsp:txXfrm>
        <a:off x="1344178" y="621707"/>
        <a:ext cx="240528" cy="116635"/>
      </dsp:txXfrm>
    </dsp:sp>
    <dsp:sp modelId="{42229719-09F7-AB4F-A4A9-3CFCE4106592}">
      <dsp:nvSpPr>
        <dsp:cNvPr id="0" name=""/>
        <dsp:cNvSpPr/>
      </dsp:nvSpPr>
      <dsp:spPr>
        <a:xfrm rot="20039874">
          <a:off x="468597" y="1170453"/>
          <a:ext cx="110277" cy="8778"/>
        </a:xfrm>
        <a:custGeom>
          <a:avLst/>
          <a:gdLst/>
          <a:ahLst/>
          <a:cxnLst/>
          <a:rect l="0" t="0" r="0" b="0"/>
          <a:pathLst>
            <a:path>
              <a:moveTo>
                <a:pt x="0" y="4389"/>
              </a:moveTo>
              <a:lnTo>
                <a:pt x="110277" y="438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520979" y="1172086"/>
        <a:ext cx="5513" cy="5513"/>
      </dsp:txXfrm>
    </dsp:sp>
    <dsp:sp modelId="{6D6E8DF3-F57B-2448-8EBD-8929531BF258}">
      <dsp:nvSpPr>
        <dsp:cNvPr id="0" name=""/>
        <dsp:cNvSpPr/>
      </dsp:nvSpPr>
      <dsp:spPr>
        <a:xfrm>
          <a:off x="573293" y="1088723"/>
          <a:ext cx="313281" cy="123893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700" kern="1200" dirty="0" smtClean="0"/>
            <a:t> </a:t>
          </a:r>
          <a:endParaRPr lang="en-US" sz="700" kern="1200" dirty="0"/>
        </a:p>
      </dsp:txBody>
      <dsp:txXfrm>
        <a:off x="576922" y="1092352"/>
        <a:ext cx="306023" cy="116635"/>
      </dsp:txXfrm>
    </dsp:sp>
    <dsp:sp modelId="{CBA53389-9DF4-CC4A-8707-C12D1248DAE3}">
      <dsp:nvSpPr>
        <dsp:cNvPr id="0" name=""/>
        <dsp:cNvSpPr/>
      </dsp:nvSpPr>
      <dsp:spPr>
        <a:xfrm rot="17875315">
          <a:off x="830301" y="1052770"/>
          <a:ext cx="211662" cy="8778"/>
        </a:xfrm>
        <a:custGeom>
          <a:avLst/>
          <a:gdLst/>
          <a:ahLst/>
          <a:cxnLst/>
          <a:rect l="0" t="0" r="0" b="0"/>
          <a:pathLst>
            <a:path>
              <a:moveTo>
                <a:pt x="0" y="4389"/>
              </a:moveTo>
              <a:lnTo>
                <a:pt x="211662" y="4389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930840" y="1051867"/>
        <a:ext cx="10583" cy="10583"/>
      </dsp:txXfrm>
    </dsp:sp>
    <dsp:sp modelId="{BFA87708-5A93-AC43-83D5-FB1E2EA0EFA3}">
      <dsp:nvSpPr>
        <dsp:cNvPr id="0" name=""/>
        <dsp:cNvSpPr/>
      </dsp:nvSpPr>
      <dsp:spPr>
        <a:xfrm>
          <a:off x="985689" y="901701"/>
          <a:ext cx="247786" cy="123893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700" kern="1200" dirty="0" smtClean="0"/>
            <a:t> </a:t>
          </a:r>
          <a:endParaRPr lang="en-US" sz="700" kern="1200" dirty="0"/>
        </a:p>
      </dsp:txBody>
      <dsp:txXfrm>
        <a:off x="989318" y="905330"/>
        <a:ext cx="240528" cy="116635"/>
      </dsp:txXfrm>
    </dsp:sp>
    <dsp:sp modelId="{459A8E1C-2CDC-A440-A7D2-6158E1DA9867}">
      <dsp:nvSpPr>
        <dsp:cNvPr id="0" name=""/>
        <dsp:cNvSpPr/>
      </dsp:nvSpPr>
      <dsp:spPr>
        <a:xfrm rot="20147979">
          <a:off x="881800" y="1124008"/>
          <a:ext cx="108664" cy="8778"/>
        </a:xfrm>
        <a:custGeom>
          <a:avLst/>
          <a:gdLst/>
          <a:ahLst/>
          <a:cxnLst/>
          <a:rect l="0" t="0" r="0" b="0"/>
          <a:pathLst>
            <a:path>
              <a:moveTo>
                <a:pt x="0" y="4389"/>
              </a:moveTo>
              <a:lnTo>
                <a:pt x="108664" y="4389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933415" y="1125681"/>
        <a:ext cx="5433" cy="5433"/>
      </dsp:txXfrm>
    </dsp:sp>
    <dsp:sp modelId="{54625073-A905-9F4F-9693-2BEA47D5EE54}">
      <dsp:nvSpPr>
        <dsp:cNvPr id="0" name=""/>
        <dsp:cNvSpPr/>
      </dsp:nvSpPr>
      <dsp:spPr>
        <a:xfrm>
          <a:off x="985689" y="1044178"/>
          <a:ext cx="247786" cy="123893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700" kern="1200" dirty="0" smtClean="0"/>
            <a:t> </a:t>
          </a:r>
          <a:endParaRPr lang="en-US" sz="700" kern="1200" dirty="0"/>
        </a:p>
      </dsp:txBody>
      <dsp:txXfrm>
        <a:off x="989318" y="1047807"/>
        <a:ext cx="240528" cy="116635"/>
      </dsp:txXfrm>
    </dsp:sp>
    <dsp:sp modelId="{48CB0A08-8C20-E249-A070-2656B3234C6F}">
      <dsp:nvSpPr>
        <dsp:cNvPr id="0" name=""/>
        <dsp:cNvSpPr/>
      </dsp:nvSpPr>
      <dsp:spPr>
        <a:xfrm rot="18006662">
          <a:off x="1184250" y="1016283"/>
          <a:ext cx="197566" cy="8778"/>
        </a:xfrm>
        <a:custGeom>
          <a:avLst/>
          <a:gdLst/>
          <a:ahLst/>
          <a:cxnLst/>
          <a:rect l="0" t="0" r="0" b="0"/>
          <a:pathLst>
            <a:path>
              <a:moveTo>
                <a:pt x="0" y="4389"/>
              </a:moveTo>
              <a:lnTo>
                <a:pt x="197566" y="4389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1278094" y="1015733"/>
        <a:ext cx="9878" cy="9878"/>
      </dsp:txXfrm>
    </dsp:sp>
    <dsp:sp modelId="{D9650302-9BA7-234D-9DA6-05C6DE373FA1}">
      <dsp:nvSpPr>
        <dsp:cNvPr id="0" name=""/>
        <dsp:cNvSpPr/>
      </dsp:nvSpPr>
      <dsp:spPr>
        <a:xfrm>
          <a:off x="1332590" y="784677"/>
          <a:ext cx="309487" cy="301084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700" kern="1200" dirty="0" smtClean="0"/>
            <a:t> </a:t>
          </a:r>
          <a:endParaRPr lang="en-US" sz="700" kern="1200" dirty="0"/>
        </a:p>
      </dsp:txBody>
      <dsp:txXfrm>
        <a:off x="1341408" y="793495"/>
        <a:ext cx="291851" cy="283448"/>
      </dsp:txXfrm>
    </dsp:sp>
    <dsp:sp modelId="{06C3B5BE-6E91-3048-8E80-8AA099A9B9A4}">
      <dsp:nvSpPr>
        <dsp:cNvPr id="0" name=""/>
        <dsp:cNvSpPr/>
      </dsp:nvSpPr>
      <dsp:spPr>
        <a:xfrm rot="3691191">
          <a:off x="1181697" y="1188734"/>
          <a:ext cx="197951" cy="8778"/>
        </a:xfrm>
        <a:custGeom>
          <a:avLst/>
          <a:gdLst/>
          <a:ahLst/>
          <a:cxnLst/>
          <a:rect l="0" t="0" r="0" b="0"/>
          <a:pathLst>
            <a:path>
              <a:moveTo>
                <a:pt x="0" y="4389"/>
              </a:moveTo>
              <a:lnTo>
                <a:pt x="197951" y="4389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1275724" y="1188174"/>
        <a:ext cx="9897" cy="9897"/>
      </dsp:txXfrm>
    </dsp:sp>
    <dsp:sp modelId="{404C81FF-7C6C-6048-9E2C-9ACE5814B022}">
      <dsp:nvSpPr>
        <dsp:cNvPr id="0" name=""/>
        <dsp:cNvSpPr/>
      </dsp:nvSpPr>
      <dsp:spPr>
        <a:xfrm>
          <a:off x="1327870" y="1118507"/>
          <a:ext cx="250472" cy="323227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700" kern="1200" dirty="0" smtClean="0"/>
            <a:t> </a:t>
          </a:r>
          <a:endParaRPr lang="en-US" sz="700" kern="1200" dirty="0"/>
        </a:p>
      </dsp:txBody>
      <dsp:txXfrm>
        <a:off x="1335206" y="1125843"/>
        <a:ext cx="235800" cy="308555"/>
      </dsp:txXfrm>
    </dsp:sp>
    <dsp:sp modelId="{4D12767A-F578-3845-85E1-CC8466D0E030}">
      <dsp:nvSpPr>
        <dsp:cNvPr id="0" name=""/>
        <dsp:cNvSpPr/>
      </dsp:nvSpPr>
      <dsp:spPr>
        <a:xfrm rot="3310531">
          <a:off x="849351" y="1217519"/>
          <a:ext cx="173561" cy="8778"/>
        </a:xfrm>
        <a:custGeom>
          <a:avLst/>
          <a:gdLst/>
          <a:ahLst/>
          <a:cxnLst/>
          <a:rect l="0" t="0" r="0" b="0"/>
          <a:pathLst>
            <a:path>
              <a:moveTo>
                <a:pt x="0" y="4389"/>
              </a:moveTo>
              <a:lnTo>
                <a:pt x="173561" y="4389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931793" y="1217569"/>
        <a:ext cx="8678" cy="8678"/>
      </dsp:txXfrm>
    </dsp:sp>
    <dsp:sp modelId="{82861485-6C37-A240-9463-8F307D7C78A9}">
      <dsp:nvSpPr>
        <dsp:cNvPr id="0" name=""/>
        <dsp:cNvSpPr/>
      </dsp:nvSpPr>
      <dsp:spPr>
        <a:xfrm>
          <a:off x="985689" y="1186655"/>
          <a:ext cx="271583" cy="212982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700" kern="1200" dirty="0" smtClean="0"/>
            <a:t> </a:t>
          </a:r>
          <a:endParaRPr lang="en-US" sz="700" kern="1200" dirty="0"/>
        </a:p>
      </dsp:txBody>
      <dsp:txXfrm>
        <a:off x="991927" y="1192893"/>
        <a:ext cx="259107" cy="200506"/>
      </dsp:txXfrm>
    </dsp:sp>
    <dsp:sp modelId="{E01C25E1-0775-2F43-95E7-BBD8EFF1219E}">
      <dsp:nvSpPr>
        <dsp:cNvPr id="0" name=""/>
        <dsp:cNvSpPr/>
      </dsp:nvSpPr>
      <dsp:spPr>
        <a:xfrm rot="4609900">
          <a:off x="306201" y="1406442"/>
          <a:ext cx="435070" cy="8778"/>
        </a:xfrm>
        <a:custGeom>
          <a:avLst/>
          <a:gdLst/>
          <a:ahLst/>
          <a:cxnLst/>
          <a:rect l="0" t="0" r="0" b="0"/>
          <a:pathLst>
            <a:path>
              <a:moveTo>
                <a:pt x="0" y="4389"/>
              </a:moveTo>
              <a:lnTo>
                <a:pt x="435070" y="438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512859" y="1399954"/>
        <a:ext cx="21753" cy="21753"/>
      </dsp:txXfrm>
    </dsp:sp>
    <dsp:sp modelId="{46CD0979-2338-E346-81AD-251A0C956750}">
      <dsp:nvSpPr>
        <dsp:cNvPr id="0" name=""/>
        <dsp:cNvSpPr/>
      </dsp:nvSpPr>
      <dsp:spPr>
        <a:xfrm>
          <a:off x="573293" y="1560699"/>
          <a:ext cx="247786" cy="123893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700" kern="1200" dirty="0" smtClean="0"/>
            <a:t> </a:t>
          </a:r>
          <a:endParaRPr lang="en-US" sz="700" kern="1200" dirty="0"/>
        </a:p>
      </dsp:txBody>
      <dsp:txXfrm>
        <a:off x="576922" y="1564328"/>
        <a:ext cx="240528" cy="116635"/>
      </dsp:txXfrm>
    </dsp:sp>
    <dsp:sp modelId="{D3DE96A7-3EBB-734C-958F-00FD62ED52F7}">
      <dsp:nvSpPr>
        <dsp:cNvPr id="0" name=""/>
        <dsp:cNvSpPr/>
      </dsp:nvSpPr>
      <dsp:spPr>
        <a:xfrm rot="18289469">
          <a:off x="783856" y="1547018"/>
          <a:ext cx="173561" cy="8778"/>
        </a:xfrm>
        <a:custGeom>
          <a:avLst/>
          <a:gdLst/>
          <a:ahLst/>
          <a:cxnLst/>
          <a:rect l="0" t="0" r="0" b="0"/>
          <a:pathLst>
            <a:path>
              <a:moveTo>
                <a:pt x="0" y="4389"/>
              </a:moveTo>
              <a:lnTo>
                <a:pt x="173561" y="4389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866298" y="1547068"/>
        <a:ext cx="8678" cy="8678"/>
      </dsp:txXfrm>
    </dsp:sp>
    <dsp:sp modelId="{24CDA3A9-1EB2-294A-AA01-D19D14393374}">
      <dsp:nvSpPr>
        <dsp:cNvPr id="0" name=""/>
        <dsp:cNvSpPr/>
      </dsp:nvSpPr>
      <dsp:spPr>
        <a:xfrm>
          <a:off x="920194" y="1418222"/>
          <a:ext cx="247786" cy="123893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700" kern="1200" dirty="0" smtClean="0"/>
            <a:t> </a:t>
          </a:r>
          <a:endParaRPr lang="en-US" sz="700" kern="1200" dirty="0"/>
        </a:p>
      </dsp:txBody>
      <dsp:txXfrm>
        <a:off x="923823" y="1421851"/>
        <a:ext cx="240528" cy="116635"/>
      </dsp:txXfrm>
    </dsp:sp>
    <dsp:sp modelId="{D9BEEF84-F248-2A4B-A7D8-D57953993605}">
      <dsp:nvSpPr>
        <dsp:cNvPr id="0" name=""/>
        <dsp:cNvSpPr/>
      </dsp:nvSpPr>
      <dsp:spPr>
        <a:xfrm>
          <a:off x="821080" y="1618257"/>
          <a:ext cx="99114" cy="8778"/>
        </a:xfrm>
        <a:custGeom>
          <a:avLst/>
          <a:gdLst/>
          <a:ahLst/>
          <a:cxnLst/>
          <a:rect l="0" t="0" r="0" b="0"/>
          <a:pathLst>
            <a:path>
              <a:moveTo>
                <a:pt x="0" y="4389"/>
              </a:moveTo>
              <a:lnTo>
                <a:pt x="99114" y="4389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>
        <a:off x="868159" y="1620168"/>
        <a:ext cx="4955" cy="4955"/>
      </dsp:txXfrm>
    </dsp:sp>
    <dsp:sp modelId="{35BFDE19-2BC0-894C-BFA9-E62CFBD5EDFD}">
      <dsp:nvSpPr>
        <dsp:cNvPr id="0" name=""/>
        <dsp:cNvSpPr/>
      </dsp:nvSpPr>
      <dsp:spPr>
        <a:xfrm>
          <a:off x="920194" y="1560699"/>
          <a:ext cx="247786" cy="123893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700" kern="1200" dirty="0" smtClean="0"/>
            <a:t> </a:t>
          </a:r>
          <a:endParaRPr lang="en-US" sz="700" kern="1200" dirty="0"/>
        </a:p>
      </dsp:txBody>
      <dsp:txXfrm>
        <a:off x="923823" y="1564328"/>
        <a:ext cx="240528" cy="116635"/>
      </dsp:txXfrm>
    </dsp:sp>
    <dsp:sp modelId="{C860B6D9-DFC9-1B4D-BEB7-BD7C7A5D0CAC}">
      <dsp:nvSpPr>
        <dsp:cNvPr id="0" name=""/>
        <dsp:cNvSpPr/>
      </dsp:nvSpPr>
      <dsp:spPr>
        <a:xfrm rot="3310531">
          <a:off x="783856" y="1689495"/>
          <a:ext cx="173561" cy="8778"/>
        </a:xfrm>
        <a:custGeom>
          <a:avLst/>
          <a:gdLst/>
          <a:ahLst/>
          <a:cxnLst/>
          <a:rect l="0" t="0" r="0" b="0"/>
          <a:pathLst>
            <a:path>
              <a:moveTo>
                <a:pt x="0" y="4389"/>
              </a:moveTo>
              <a:lnTo>
                <a:pt x="173561" y="4389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866298" y="1689545"/>
        <a:ext cx="8678" cy="8678"/>
      </dsp:txXfrm>
    </dsp:sp>
    <dsp:sp modelId="{A71E914F-B02D-3447-A533-AF40508584ED}">
      <dsp:nvSpPr>
        <dsp:cNvPr id="0" name=""/>
        <dsp:cNvSpPr/>
      </dsp:nvSpPr>
      <dsp:spPr>
        <a:xfrm>
          <a:off x="920194" y="1703176"/>
          <a:ext cx="247786" cy="123893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700" kern="1200" dirty="0" smtClean="0"/>
            <a:t> </a:t>
          </a:r>
          <a:endParaRPr lang="en-US" sz="700" kern="1200" dirty="0"/>
        </a:p>
      </dsp:txBody>
      <dsp:txXfrm>
        <a:off x="923823" y="1706805"/>
        <a:ext cx="240528" cy="116635"/>
      </dsp:txXfrm>
    </dsp:sp>
    <dsp:sp modelId="{60C4C661-1D72-E643-9E36-969F5EF31FD1}">
      <dsp:nvSpPr>
        <dsp:cNvPr id="0" name=""/>
        <dsp:cNvSpPr/>
      </dsp:nvSpPr>
      <dsp:spPr>
        <a:xfrm rot="5058184">
          <a:off x="24500" y="1691396"/>
          <a:ext cx="998470" cy="8778"/>
        </a:xfrm>
        <a:custGeom>
          <a:avLst/>
          <a:gdLst/>
          <a:ahLst/>
          <a:cxnLst/>
          <a:rect l="0" t="0" r="0" b="0"/>
          <a:pathLst>
            <a:path>
              <a:moveTo>
                <a:pt x="0" y="4389"/>
              </a:moveTo>
              <a:lnTo>
                <a:pt x="998470" y="438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498774" y="1670823"/>
        <a:ext cx="49923" cy="49923"/>
      </dsp:txXfrm>
    </dsp:sp>
    <dsp:sp modelId="{DDC98962-267E-854C-8AA6-0EEE547210EB}">
      <dsp:nvSpPr>
        <dsp:cNvPr id="0" name=""/>
        <dsp:cNvSpPr/>
      </dsp:nvSpPr>
      <dsp:spPr>
        <a:xfrm>
          <a:off x="573293" y="2130608"/>
          <a:ext cx="247786" cy="123893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700" kern="1200" dirty="0" smtClean="0"/>
            <a:t> </a:t>
          </a:r>
          <a:endParaRPr lang="en-US" sz="700" kern="1200" dirty="0"/>
        </a:p>
      </dsp:txBody>
      <dsp:txXfrm>
        <a:off x="576922" y="2134237"/>
        <a:ext cx="240528" cy="116635"/>
      </dsp:txXfrm>
    </dsp:sp>
    <dsp:sp modelId="{D2780B86-5498-5348-B1BD-3D442EB2B5CE}">
      <dsp:nvSpPr>
        <dsp:cNvPr id="0" name=""/>
        <dsp:cNvSpPr/>
      </dsp:nvSpPr>
      <dsp:spPr>
        <a:xfrm rot="17350740">
          <a:off x="719787" y="2045688"/>
          <a:ext cx="301699" cy="8778"/>
        </a:xfrm>
        <a:custGeom>
          <a:avLst/>
          <a:gdLst/>
          <a:ahLst/>
          <a:cxnLst/>
          <a:rect l="0" t="0" r="0" b="0"/>
          <a:pathLst>
            <a:path>
              <a:moveTo>
                <a:pt x="0" y="4389"/>
              </a:moveTo>
              <a:lnTo>
                <a:pt x="301699" y="4389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863094" y="2042535"/>
        <a:ext cx="15084" cy="15084"/>
      </dsp:txXfrm>
    </dsp:sp>
    <dsp:sp modelId="{9B5BE53F-D5DE-B647-B7B2-57066FCCF68E}">
      <dsp:nvSpPr>
        <dsp:cNvPr id="0" name=""/>
        <dsp:cNvSpPr/>
      </dsp:nvSpPr>
      <dsp:spPr>
        <a:xfrm>
          <a:off x="920194" y="1845653"/>
          <a:ext cx="247786" cy="123893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700" kern="1200" dirty="0" smtClean="0"/>
            <a:t> </a:t>
          </a:r>
          <a:endParaRPr lang="en-US" sz="700" kern="1200" dirty="0"/>
        </a:p>
      </dsp:txBody>
      <dsp:txXfrm>
        <a:off x="923823" y="1849282"/>
        <a:ext cx="240528" cy="116635"/>
      </dsp:txXfrm>
    </dsp:sp>
    <dsp:sp modelId="{EF0E0CFD-8A4F-0747-8280-14285A0387F5}">
      <dsp:nvSpPr>
        <dsp:cNvPr id="0" name=""/>
        <dsp:cNvSpPr/>
      </dsp:nvSpPr>
      <dsp:spPr>
        <a:xfrm rot="18289469">
          <a:off x="783856" y="2116927"/>
          <a:ext cx="173561" cy="8778"/>
        </a:xfrm>
        <a:custGeom>
          <a:avLst/>
          <a:gdLst/>
          <a:ahLst/>
          <a:cxnLst/>
          <a:rect l="0" t="0" r="0" b="0"/>
          <a:pathLst>
            <a:path>
              <a:moveTo>
                <a:pt x="0" y="4389"/>
              </a:moveTo>
              <a:lnTo>
                <a:pt x="173561" y="4389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866298" y="2116977"/>
        <a:ext cx="8678" cy="8678"/>
      </dsp:txXfrm>
    </dsp:sp>
    <dsp:sp modelId="{846C7533-4030-6948-850D-8FE23B374EA2}">
      <dsp:nvSpPr>
        <dsp:cNvPr id="0" name=""/>
        <dsp:cNvSpPr/>
      </dsp:nvSpPr>
      <dsp:spPr>
        <a:xfrm>
          <a:off x="920194" y="1988131"/>
          <a:ext cx="247786" cy="123893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700" kern="1200" dirty="0" smtClean="0"/>
            <a:t> </a:t>
          </a:r>
          <a:endParaRPr lang="en-US" sz="700" kern="1200" dirty="0"/>
        </a:p>
      </dsp:txBody>
      <dsp:txXfrm>
        <a:off x="923823" y="1991760"/>
        <a:ext cx="240528" cy="116635"/>
      </dsp:txXfrm>
    </dsp:sp>
    <dsp:sp modelId="{5715EEDC-9557-1E46-ABF9-C63AA7A098AA}">
      <dsp:nvSpPr>
        <dsp:cNvPr id="0" name=""/>
        <dsp:cNvSpPr/>
      </dsp:nvSpPr>
      <dsp:spPr>
        <a:xfrm>
          <a:off x="821080" y="2188166"/>
          <a:ext cx="99114" cy="8778"/>
        </a:xfrm>
        <a:custGeom>
          <a:avLst/>
          <a:gdLst/>
          <a:ahLst/>
          <a:cxnLst/>
          <a:rect l="0" t="0" r="0" b="0"/>
          <a:pathLst>
            <a:path>
              <a:moveTo>
                <a:pt x="0" y="4389"/>
              </a:moveTo>
              <a:lnTo>
                <a:pt x="99114" y="4389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868159" y="2190077"/>
        <a:ext cx="4955" cy="4955"/>
      </dsp:txXfrm>
    </dsp:sp>
    <dsp:sp modelId="{83BA6FB7-59A0-2F44-ADC0-B12A46635E97}">
      <dsp:nvSpPr>
        <dsp:cNvPr id="0" name=""/>
        <dsp:cNvSpPr/>
      </dsp:nvSpPr>
      <dsp:spPr>
        <a:xfrm>
          <a:off x="920194" y="2130608"/>
          <a:ext cx="247786" cy="123893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700" kern="1200" dirty="0" smtClean="0"/>
            <a:t> </a:t>
          </a:r>
          <a:endParaRPr lang="en-US" sz="700" kern="1200" dirty="0"/>
        </a:p>
      </dsp:txBody>
      <dsp:txXfrm>
        <a:off x="923823" y="2134237"/>
        <a:ext cx="240528" cy="116635"/>
      </dsp:txXfrm>
    </dsp:sp>
    <dsp:sp modelId="{91A491E2-8161-214F-AD5B-DBCCDEBE4B19}">
      <dsp:nvSpPr>
        <dsp:cNvPr id="0" name=""/>
        <dsp:cNvSpPr/>
      </dsp:nvSpPr>
      <dsp:spPr>
        <a:xfrm rot="3310531">
          <a:off x="783856" y="2259404"/>
          <a:ext cx="173561" cy="8778"/>
        </a:xfrm>
        <a:custGeom>
          <a:avLst/>
          <a:gdLst/>
          <a:ahLst/>
          <a:cxnLst/>
          <a:rect l="0" t="0" r="0" b="0"/>
          <a:pathLst>
            <a:path>
              <a:moveTo>
                <a:pt x="0" y="4389"/>
              </a:moveTo>
              <a:lnTo>
                <a:pt x="173561" y="4389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866298" y="2259454"/>
        <a:ext cx="8678" cy="8678"/>
      </dsp:txXfrm>
    </dsp:sp>
    <dsp:sp modelId="{9E3D1D2A-4E10-6149-923D-AD706B26680B}">
      <dsp:nvSpPr>
        <dsp:cNvPr id="0" name=""/>
        <dsp:cNvSpPr/>
      </dsp:nvSpPr>
      <dsp:spPr>
        <a:xfrm>
          <a:off x="920194" y="2273085"/>
          <a:ext cx="247786" cy="123893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700" kern="1200" dirty="0" smtClean="0"/>
            <a:t> </a:t>
          </a:r>
          <a:endParaRPr lang="en-US" sz="700" kern="1200" dirty="0"/>
        </a:p>
      </dsp:txBody>
      <dsp:txXfrm>
        <a:off x="923823" y="2276714"/>
        <a:ext cx="240528" cy="116635"/>
      </dsp:txXfrm>
    </dsp:sp>
    <dsp:sp modelId="{D426A1F0-69FD-AA4D-9DB1-E3D45D90F896}">
      <dsp:nvSpPr>
        <dsp:cNvPr id="0" name=""/>
        <dsp:cNvSpPr/>
      </dsp:nvSpPr>
      <dsp:spPr>
        <a:xfrm rot="4249260">
          <a:off x="719787" y="2330643"/>
          <a:ext cx="301699" cy="8778"/>
        </a:xfrm>
        <a:custGeom>
          <a:avLst/>
          <a:gdLst/>
          <a:ahLst/>
          <a:cxnLst/>
          <a:rect l="0" t="0" r="0" b="0"/>
          <a:pathLst>
            <a:path>
              <a:moveTo>
                <a:pt x="0" y="4389"/>
              </a:moveTo>
              <a:lnTo>
                <a:pt x="301699" y="4389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863094" y="2327489"/>
        <a:ext cx="15084" cy="15084"/>
      </dsp:txXfrm>
    </dsp:sp>
    <dsp:sp modelId="{C892F358-7C1C-4841-98C0-480E495008BF}">
      <dsp:nvSpPr>
        <dsp:cNvPr id="0" name=""/>
        <dsp:cNvSpPr/>
      </dsp:nvSpPr>
      <dsp:spPr>
        <a:xfrm>
          <a:off x="920194" y="2415562"/>
          <a:ext cx="247786" cy="123893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700" kern="1200" dirty="0" smtClean="0"/>
            <a:t> </a:t>
          </a:r>
          <a:endParaRPr lang="en-US" sz="700" kern="1200" dirty="0"/>
        </a:p>
      </dsp:txBody>
      <dsp:txXfrm>
        <a:off x="923823" y="2419191"/>
        <a:ext cx="240528" cy="1166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4CB72C-A505-B346-A540-CC776F2C7AB8}" type="datetimeFigureOut">
              <a:rPr lang="en-US" smtClean="0"/>
              <a:t>10/23/17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A92468-C189-C941-9ACB-F082D219C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102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92468-C189-C941-9ACB-F082D219C7F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1029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92468-C189-C941-9ACB-F082D219C7F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9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92468-C189-C941-9ACB-F082D219C7F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6264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19D3D-934C-E047-8095-697FD745689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9938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19D3D-934C-E047-8095-697FD745689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4606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TODO: faster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19D3D-934C-E047-8095-697FD745689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5554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 can see the entire code for </a:t>
            </a:r>
            <a:r>
              <a:rPr lang="en-US" dirty="0" err="1" smtClean="0"/>
              <a:t>spotify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metaprogram</a:t>
            </a:r>
            <a:r>
              <a:rPr lang="en-US" baseline="0" dirty="0" smtClean="0"/>
              <a:t> just in one page here.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92468-C189-C941-9ACB-F082D219C7F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2283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92468-C189-C941-9ACB-F082D219C7F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6529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92468-C189-C941-9ACB-F082D219C7F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6361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92468-C189-C941-9ACB-F082D219C7F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6320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92468-C189-C941-9ACB-F082D219C7F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675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92468-C189-C941-9ACB-F082D219C7F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0393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115</a:t>
            </a:r>
            <a:r>
              <a:rPr lang="zh-CN" altLang="en-US" dirty="0" smtClean="0"/>
              <a:t> </a:t>
            </a:r>
            <a:r>
              <a:rPr lang="en-US" altLang="zh-CN" dirty="0" smtClean="0"/>
              <a:t>1pm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92468-C189-C941-9ACB-F082D219C7F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2369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92468-C189-C941-9ACB-F082D219C7F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43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Those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metaprogram</a:t>
            </a:r>
            <a:r>
              <a:rPr lang="zh-CN" altLang="en-US" dirty="0" smtClean="0"/>
              <a:t> </a:t>
            </a:r>
            <a:r>
              <a:rPr lang="en-US" altLang="zh-CN" dirty="0" smtClean="0"/>
              <a:t>includes</a:t>
            </a:r>
            <a:r>
              <a:rPr lang="zh-CN" altLang="en-US" dirty="0" smtClean="0"/>
              <a:t> </a:t>
            </a:r>
            <a:r>
              <a:rPr lang="en-US" altLang="zh-CN" dirty="0" smtClean="0"/>
              <a:t>all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code</a:t>
            </a:r>
            <a:r>
              <a:rPr lang="zh-CN" altLang="en-US" dirty="0" smtClean="0"/>
              <a:t> </a:t>
            </a:r>
            <a:r>
              <a:rPr lang="en-US" altLang="zh-CN" dirty="0" smtClean="0"/>
              <a:t>that</a:t>
            </a:r>
            <a:r>
              <a:rPr lang="zh-CN" altLang="en-US" dirty="0" smtClean="0"/>
              <a:t> </a:t>
            </a:r>
            <a:r>
              <a:rPr lang="en-US" altLang="zh-CN" dirty="0" smtClean="0"/>
              <a:t>cover</a:t>
            </a:r>
            <a:r>
              <a:rPr lang="zh-CN" altLang="en-US" dirty="0" smtClean="0"/>
              <a:t> </a:t>
            </a:r>
            <a:r>
              <a:rPr lang="en-US" altLang="zh-CN" dirty="0" smtClean="0"/>
              <a:t>all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activities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92468-C189-C941-9ACB-F082D219C7F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9062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 smtClean="0"/>
          </a:p>
          <a:p>
            <a:endParaRPr lang="en-US" altLang="zh-CN" baseline="0" dirty="0" smtClean="0"/>
          </a:p>
          <a:p>
            <a:endParaRPr lang="en-US" altLang="zh-CN" baseline="0" dirty="0" smtClean="0"/>
          </a:p>
          <a:p>
            <a:endParaRPr lang="en-US" altLang="zh-CN" baseline="0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92468-C189-C941-9ACB-F082D219C7F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4660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subjects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are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ranging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from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programming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beginners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professionals.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92468-C189-C941-9ACB-F082D219C7F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094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92468-C189-C941-9ACB-F082D219C7F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2047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92468-C189-C941-9ACB-F082D219C7F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035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92468-C189-C941-9ACB-F082D219C7F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633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Aruna: Change the pause button</a:t>
            </a:r>
            <a:r>
              <a:rPr lang="en-US" baseline="0" dirty="0" smtClean="0"/>
              <a:t> to play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92468-C189-C941-9ACB-F082D219C7F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434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Banner..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92468-C189-C941-9ACB-F082D219C7F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2731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92468-C189-C941-9ACB-F082D219C7F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95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altLang="zh-CN" sz="1500" dirty="0" smtClean="0"/>
              <a:t>C</a:t>
            </a:r>
            <a:r>
              <a:rPr lang="en-US" sz="1500" dirty="0" smtClean="0"/>
              <a:t>reates native widgets to display on the wearable UI and updates the UI </a:t>
            </a:r>
            <a:r>
              <a:rPr lang="en-US" altLang="zh-CN" sz="1500" dirty="0" smtClean="0"/>
              <a:t>(</a:t>
            </a:r>
            <a:r>
              <a:rPr lang="en-US" altLang="zh-CN" sz="1500" dirty="0" smtClean="0">
                <a:latin typeface="Corbel" charset="0"/>
                <a:ea typeface="Corbel" charset="0"/>
                <a:cs typeface="Corbel" charset="0"/>
              </a:rPr>
              <a:t>&gt; 4000 LoC</a:t>
            </a:r>
            <a:r>
              <a:rPr lang="en-US" altLang="zh-CN" sz="1500" dirty="0" smtClean="0"/>
              <a:t>)</a:t>
            </a:r>
          </a:p>
          <a:p>
            <a:pPr marL="342900" indent="-342900">
              <a:buFont typeface="+mj-lt"/>
              <a:buAutoNum type="arabicPeriod"/>
            </a:pPr>
            <a:endParaRPr lang="en-US" altLang="zh-CN" sz="1500" dirty="0" smtClean="0">
              <a:latin typeface="Corbel" charset="0"/>
              <a:ea typeface="Corbel" charset="0"/>
              <a:cs typeface="Corbel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CN" sz="1500" dirty="0" smtClean="0">
                <a:latin typeface="Corbel" charset="0"/>
                <a:ea typeface="Corbel" charset="0"/>
                <a:cs typeface="Corbel" charset="0"/>
              </a:rPr>
              <a:t>Implements a custom RPC protocol to exchange user input and data with the smartphone</a:t>
            </a:r>
            <a:r>
              <a:rPr lang="zh-CN" altLang="en-US" sz="1500" dirty="0" smtClean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1500" dirty="0" smtClean="0">
                <a:latin typeface="Corbel" charset="0"/>
                <a:ea typeface="Corbel" charset="0"/>
                <a:cs typeface="Corbel" charset="0"/>
              </a:rPr>
              <a:t>(&gt;4000 LoC)</a:t>
            </a:r>
          </a:p>
          <a:p>
            <a:pPr marL="342900" indent="-342900">
              <a:buFont typeface="+mj-lt"/>
              <a:buAutoNum type="arabicPeriod"/>
            </a:pPr>
            <a:endParaRPr lang="en-US" altLang="zh-CN" sz="1500" dirty="0" smtClean="0">
              <a:latin typeface="Corbel" charset="0"/>
              <a:ea typeface="Corbel" charset="0"/>
              <a:cs typeface="Corbel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CN" sz="1500" dirty="0" smtClean="0">
                <a:latin typeface="Corbel" charset="0"/>
                <a:ea typeface="Corbel" charset="0"/>
                <a:cs typeface="Corbel" charset="0"/>
              </a:rPr>
              <a:t>Create basic data structures and</a:t>
            </a:r>
            <a:r>
              <a:rPr lang="zh-CN" altLang="en-US" sz="1500" dirty="0" smtClean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1500" dirty="0" smtClean="0">
                <a:latin typeface="Corbel" charset="0"/>
                <a:ea typeface="Corbel" charset="0"/>
                <a:cs typeface="Corbel" charset="0"/>
              </a:rPr>
              <a:t>utility classes</a:t>
            </a:r>
            <a:r>
              <a:rPr lang="zh-CN" altLang="en-US" sz="1500" dirty="0" smtClean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1500" dirty="0" smtClean="0">
                <a:latin typeface="Corbel" charset="0"/>
                <a:ea typeface="Corbel" charset="0"/>
                <a:cs typeface="Corbel" charset="0"/>
              </a:rPr>
              <a:t>(&lt;1000 LoC)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92468-C189-C941-9ACB-F082D219C7F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369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92468-C189-C941-9ACB-F082D219C7F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4190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92468-C189-C941-9ACB-F082D219C7F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324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597820"/>
            <a:ext cx="5829300" cy="1102519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E270E-A002-CA49-B93A-55D6C05266C5}" type="datetimeFigureOut">
              <a:rPr lang="en-US" smtClean="0"/>
              <a:t>10/23/17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9B521-558F-FC48-A934-E91B4EFD2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767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E270E-A002-CA49-B93A-55D6C05266C5}" type="datetimeFigureOut">
              <a:rPr lang="en-US" smtClean="0"/>
              <a:t>10/23/17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9B521-558F-FC48-A934-E91B4EFD2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241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05979"/>
            <a:ext cx="1543050" cy="4388644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05979"/>
            <a:ext cx="4514850" cy="4388644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E270E-A002-CA49-B93A-55D6C05266C5}" type="datetimeFigureOut">
              <a:rPr lang="en-US" smtClean="0"/>
              <a:t>10/23/17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9B521-558F-FC48-A934-E91B4EFD2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164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E270E-A002-CA49-B93A-55D6C05266C5}" type="datetimeFigureOut">
              <a:rPr lang="en-US" smtClean="0"/>
              <a:t>10/23/17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9B521-558F-FC48-A934-E91B4EFD2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01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3305176"/>
            <a:ext cx="58293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E270E-A002-CA49-B93A-55D6C05266C5}" type="datetimeFigureOut">
              <a:rPr lang="en-US" smtClean="0"/>
              <a:t>10/23/17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9B521-558F-FC48-A934-E91B4EFD2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043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200151"/>
            <a:ext cx="302895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200151"/>
            <a:ext cx="302895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E270E-A002-CA49-B93A-55D6C05266C5}" type="datetimeFigureOut">
              <a:rPr lang="en-US" smtClean="0"/>
              <a:t>10/23/17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9B521-558F-FC48-A934-E91B4EFD2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802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151335"/>
            <a:ext cx="303014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1631156"/>
            <a:ext cx="303014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0" y="1151335"/>
            <a:ext cx="303133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0" y="1631156"/>
            <a:ext cx="303133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E270E-A002-CA49-B93A-55D6C05266C5}" type="datetimeFigureOut">
              <a:rPr lang="en-US" smtClean="0"/>
              <a:t>10/23/17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9B521-558F-FC48-A934-E91B4EFD2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787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E270E-A002-CA49-B93A-55D6C05266C5}" type="datetimeFigureOut">
              <a:rPr lang="en-US" smtClean="0"/>
              <a:t>10/23/17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9B521-558F-FC48-A934-E91B4EFD2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023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E270E-A002-CA49-B93A-55D6C05266C5}" type="datetimeFigureOut">
              <a:rPr lang="en-US" smtClean="0"/>
              <a:t>10/23/17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9B521-558F-FC48-A934-E91B4EFD2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201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204787"/>
            <a:ext cx="2256235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204789"/>
            <a:ext cx="3833813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1" y="1076327"/>
            <a:ext cx="2256235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E270E-A002-CA49-B93A-55D6C05266C5}" type="datetimeFigureOut">
              <a:rPr lang="en-US" smtClean="0"/>
              <a:t>10/23/17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9B521-558F-FC48-A934-E91B4EFD2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623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3600450"/>
            <a:ext cx="41148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459581"/>
            <a:ext cx="41148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4025504"/>
            <a:ext cx="41148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E270E-A002-CA49-B93A-55D6C05266C5}" type="datetimeFigureOut">
              <a:rPr lang="en-US" smtClean="0"/>
              <a:t>10/23/17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9B521-558F-FC48-A934-E91B4EFD2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367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200151"/>
            <a:ext cx="61722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E270E-A002-CA49-B93A-55D6C05266C5}" type="datetimeFigureOut">
              <a:rPr lang="en-US" smtClean="0"/>
              <a:t>10/23/17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B521-558F-FC48-A934-E91B4EFD2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902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tags" Target="../tags/tag9.x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9" Type="http://schemas.openxmlformats.org/officeDocument/2006/relationships/image" Target="../media/image30.png"/><Relationship Id="rId1" Type="http://schemas.openxmlformats.org/officeDocument/2006/relationships/tags" Target="../tags/tag11.x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32.png"/><Relationship Id="rId5" Type="http://schemas.openxmlformats.org/officeDocument/2006/relationships/diagramData" Target="../diagrams/data1.xml"/><Relationship Id="rId6" Type="http://schemas.openxmlformats.org/officeDocument/2006/relationships/diagramLayout" Target="../diagrams/layout1.xml"/><Relationship Id="rId7" Type="http://schemas.openxmlformats.org/officeDocument/2006/relationships/diagramQuickStyle" Target="../diagrams/quickStyle1.xml"/><Relationship Id="rId8" Type="http://schemas.openxmlformats.org/officeDocument/2006/relationships/diagramColors" Target="../diagrams/colors1.xml"/><Relationship Id="rId9" Type="http://schemas.microsoft.com/office/2007/relationships/diagramDrawing" Target="../diagrams/drawing1.xml"/><Relationship Id="rId1" Type="http://schemas.openxmlformats.org/officeDocument/2006/relationships/tags" Target="../tags/tag12.x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diagramData" Target="../diagrams/data2.xml"/><Relationship Id="rId7" Type="http://schemas.openxmlformats.org/officeDocument/2006/relationships/diagramLayout" Target="../diagrams/layout2.xml"/><Relationship Id="rId8" Type="http://schemas.openxmlformats.org/officeDocument/2006/relationships/diagramQuickStyle" Target="../diagrams/quickStyle2.xml"/><Relationship Id="rId9" Type="http://schemas.openxmlformats.org/officeDocument/2006/relationships/diagramColors" Target="../diagrams/colors2.xml"/><Relationship Id="rId10" Type="http://schemas.microsoft.com/office/2007/relationships/diagramDrawing" Target="../diagrams/drawing2.xml"/><Relationship Id="rId1" Type="http://schemas.openxmlformats.org/officeDocument/2006/relationships/tags" Target="../tags/tag13.x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35.tiff"/><Relationship Id="rId5" Type="http://schemas.openxmlformats.org/officeDocument/2006/relationships/image" Target="../media/image36.tiff"/><Relationship Id="rId1" Type="http://schemas.openxmlformats.org/officeDocument/2006/relationships/tags" Target="../tags/tag14.xml"/><Relationship Id="rId2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3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4.jp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hyperlink" Target="https://www.techrepublic.com/article/smartwatch-sales-to-hit-17-8-billion-in-2020-but-business-use-lagging/" TargetMode="External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tags" Target="../tags/tag15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tags" Target="../tags/tag16.x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tags" Target="../tags/tag17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tags" Target="../tags/tag18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1" Type="http://schemas.openxmlformats.org/officeDocument/2006/relationships/tags" Target="../tags/tag19.x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tags" Target="../tags/tag20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jpe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tags" Target="../tags/tag21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45.png"/><Relationship Id="rId1" Type="http://schemas.openxmlformats.org/officeDocument/2006/relationships/tags" Target="../tags/tag22.x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tags" Target="../tags/tag23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hyperlink" Target="http://sbuwear.cs.stonybrook.edu/" TargetMode="External"/><Relationship Id="rId5" Type="http://schemas.openxmlformats.org/officeDocument/2006/relationships/hyperlink" Target="https://github.com/SBUNetSys/UIWear" TargetMode="External"/><Relationship Id="rId1" Type="http://schemas.openxmlformats.org/officeDocument/2006/relationships/tags" Target="../tags/tag24.x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chart" Target="../charts/chart1.xml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117496" y="916714"/>
            <a:ext cx="6633882" cy="1410891"/>
          </a:xfrm>
        </p:spPr>
        <p:txBody>
          <a:bodyPr>
            <a:noAutofit/>
          </a:bodyPr>
          <a:lstStyle/>
          <a:p>
            <a:r>
              <a:rPr lang="en-US" sz="3225" dirty="0" err="1">
                <a:latin typeface="Corbel"/>
                <a:ea typeface="Arial" charset="0"/>
                <a:cs typeface="Corbel"/>
              </a:rPr>
              <a:t>UIWear</a:t>
            </a:r>
            <a:r>
              <a:rPr lang="en-US" altLang="zh-CN" sz="3225" dirty="0">
                <a:latin typeface="Corbel"/>
                <a:ea typeface="Arial" charset="0"/>
                <a:cs typeface="Corbel"/>
              </a:rPr>
              <a:t>:</a:t>
            </a:r>
            <a:r>
              <a:rPr lang="zh-CN" altLang="en-US" sz="3225" dirty="0">
                <a:latin typeface="Corbel"/>
                <a:ea typeface="Arial" charset="0"/>
                <a:cs typeface="Corbel"/>
              </a:rPr>
              <a:t> </a:t>
            </a:r>
            <a:r>
              <a:rPr lang="en-US" sz="3225" dirty="0">
                <a:latin typeface="Corbel"/>
                <a:ea typeface="Arial" charset="0"/>
                <a:cs typeface="Corbel"/>
              </a:rPr>
              <a:t>Easily Adapting User Interfaces for Wearable Devices</a:t>
            </a: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322730" y="2728335"/>
            <a:ext cx="6409765" cy="872167"/>
          </a:xfrm>
          <a:prstGeom prst="rect">
            <a:avLst/>
          </a:prstGeom>
        </p:spPr>
        <p:txBody>
          <a:bodyPr vert="horz" lIns="68579" tIns="34289" rIns="68579" bIns="34289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err="1">
                <a:solidFill>
                  <a:srgbClr val="000000"/>
                </a:solidFill>
                <a:latin typeface="Corbel"/>
                <a:cs typeface="Corbel"/>
              </a:rPr>
              <a:t>Jian</a:t>
            </a:r>
            <a:r>
              <a:rPr lang="zh-CN" altLang="en-US" sz="2400" b="1" dirty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Corbel"/>
                <a:cs typeface="Corbel"/>
              </a:rPr>
              <a:t>Xu</a:t>
            </a:r>
            <a:r>
              <a:rPr lang="en-US" altLang="zh-CN" sz="2400" dirty="0">
                <a:solidFill>
                  <a:srgbClr val="000000"/>
                </a:solidFill>
                <a:latin typeface="Corbel"/>
                <a:cs typeface="Corbel"/>
              </a:rPr>
              <a:t>,</a:t>
            </a:r>
            <a:r>
              <a:rPr lang="zh-CN" altLang="en-US" sz="2400" dirty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latin typeface="Corbel"/>
                <a:cs typeface="Corbel"/>
              </a:rPr>
              <a:t>Qingqing</a:t>
            </a:r>
            <a:r>
              <a:rPr lang="zh-CN" altLang="en-US" sz="2400" dirty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orbel"/>
                <a:cs typeface="Corbel"/>
              </a:rPr>
              <a:t>Cao,</a:t>
            </a:r>
            <a:r>
              <a:rPr lang="zh-CN" altLang="en-US" sz="2400" dirty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latin typeface="Corbel"/>
                <a:cs typeface="Corbel"/>
              </a:rPr>
              <a:t>Aditya</a:t>
            </a:r>
            <a:r>
              <a:rPr lang="zh-CN" altLang="en-US" sz="2400" dirty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orbel"/>
                <a:cs typeface="Corbel"/>
              </a:rPr>
              <a:t>Prakash,</a:t>
            </a:r>
            <a:r>
              <a:rPr lang="zh-CN" altLang="en-US" sz="2400" dirty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rbel"/>
                <a:cs typeface="Corbel"/>
              </a:rPr>
              <a:t>Aruna</a:t>
            </a:r>
            <a:r>
              <a:rPr lang="en-US" sz="2400" dirty="0" smtClean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Corbel"/>
                <a:cs typeface="Corbel"/>
              </a:rPr>
              <a:t>Balasubramanian</a:t>
            </a:r>
            <a:r>
              <a:rPr lang="en-US" altLang="zh-CN" sz="2400" dirty="0">
                <a:solidFill>
                  <a:srgbClr val="000000"/>
                </a:solidFill>
                <a:latin typeface="Corbel"/>
                <a:cs typeface="Corbel"/>
              </a:rPr>
              <a:t>,</a:t>
            </a:r>
            <a:r>
              <a:rPr lang="zh-CN" altLang="en-US" sz="2400" dirty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orbel"/>
                <a:cs typeface="Corbel"/>
              </a:rPr>
              <a:t>Donald</a:t>
            </a:r>
            <a:r>
              <a:rPr lang="zh-CN" altLang="en-US" sz="2400" dirty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orbel"/>
                <a:cs typeface="Corbel"/>
              </a:rPr>
              <a:t>E.</a:t>
            </a:r>
            <a:r>
              <a:rPr lang="zh-CN" altLang="en-US" sz="2400" dirty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orbel"/>
                <a:cs typeface="Corbel"/>
              </a:rPr>
              <a:t>Porter</a:t>
            </a:r>
            <a:endParaRPr lang="en-US" altLang="zh-CN" sz="2400" baseline="30000" dirty="0">
              <a:solidFill>
                <a:srgbClr val="FF0000"/>
              </a:solidFill>
              <a:latin typeface="Corbel"/>
              <a:cs typeface="Corbel"/>
            </a:endParaRPr>
          </a:p>
          <a:p>
            <a:endParaRPr lang="en-US" altLang="zh-CN" sz="2400" dirty="0">
              <a:solidFill>
                <a:srgbClr val="000000"/>
              </a:solidFill>
              <a:latin typeface="Corbel"/>
              <a:cs typeface="Corbel"/>
            </a:endParaRPr>
          </a:p>
        </p:txBody>
      </p:sp>
      <p:pic>
        <p:nvPicPr>
          <p:cNvPr id="17" name="Picture 16" descr="image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6591" y="4001231"/>
            <a:ext cx="2260015" cy="647940"/>
          </a:xfrm>
          <a:prstGeom prst="rect">
            <a:avLst/>
          </a:prstGeom>
        </p:spPr>
      </p:pic>
      <p:pic>
        <p:nvPicPr>
          <p:cNvPr id="18" name="Picture 17" descr="stony-brook-university-logo-horizontal-300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655" y="4071325"/>
            <a:ext cx="2379497" cy="401942"/>
          </a:xfrm>
          <a:prstGeom prst="rect">
            <a:avLst/>
          </a:prstGeom>
        </p:spPr>
      </p:pic>
      <p:pic>
        <p:nvPicPr>
          <p:cNvPr id="6" name="Picture 5" descr="Screen Shot 2017-09-13 at 2.23.4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8900" y="4473267"/>
            <a:ext cx="665004" cy="1973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21259" y="4421904"/>
            <a:ext cx="431524" cy="30008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1350" dirty="0">
                <a:cs typeface="Didot"/>
              </a:rPr>
              <a:t>Lab</a:t>
            </a:r>
          </a:p>
        </p:txBody>
      </p:sp>
    </p:spTree>
    <p:extLst>
      <p:ext uri="{BB962C8B-B14F-4D97-AF65-F5344CB8AC3E}">
        <p14:creationId xmlns:p14="http://schemas.microsoft.com/office/powerpoint/2010/main" val="202740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03"/>
    </mc:Choice>
    <mc:Fallback xmlns="">
      <p:transition spd="slow" advTm="14203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14334" y="928256"/>
            <a:ext cx="6360464" cy="2529177"/>
          </a:xfrm>
        </p:spPr>
        <p:txBody>
          <a:bodyPr>
            <a:normAutofit/>
          </a:bodyPr>
          <a:lstStyle/>
          <a:p>
            <a:r>
              <a:rPr lang="en-US" altLang="zh-CN" dirty="0" smtClean="0">
                <a:latin typeface="Corbel" charset="0"/>
                <a:ea typeface="Corbel" charset="0"/>
                <a:cs typeface="Corbel" charset="0"/>
              </a:rPr>
              <a:t>Decouple </a:t>
            </a:r>
            <a:r>
              <a:rPr lang="en-US" altLang="zh-CN" dirty="0">
                <a:latin typeface="Corbel" charset="0"/>
                <a:ea typeface="Corbel" charset="0"/>
                <a:cs typeface="Corbel" charset="0"/>
              </a:rPr>
              <a:t>UI design from UI </a:t>
            </a:r>
            <a:r>
              <a:rPr lang="en-US" altLang="zh-CN" dirty="0" smtClean="0">
                <a:latin typeface="Corbel" charset="0"/>
                <a:ea typeface="Corbel" charset="0"/>
                <a:cs typeface="Corbel" charset="0"/>
              </a:rPr>
              <a:t>management</a:t>
            </a:r>
          </a:p>
          <a:p>
            <a:pPr marL="0" indent="0">
              <a:buNone/>
            </a:pPr>
            <a:endParaRPr lang="en-US" altLang="zh-CN" dirty="0" smtClean="0"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02597" y="118569"/>
            <a:ext cx="6172200" cy="553210"/>
          </a:xfrm>
        </p:spPr>
        <p:txBody>
          <a:bodyPr>
            <a:noAutofit/>
          </a:bodyPr>
          <a:lstStyle/>
          <a:p>
            <a:r>
              <a:rPr lang="en-US" sz="3225" dirty="0" err="1">
                <a:latin typeface="Corbel"/>
                <a:cs typeface="Corbel"/>
              </a:rPr>
              <a:t>UIWear</a:t>
            </a:r>
            <a:r>
              <a:rPr lang="en-US" sz="3225" dirty="0">
                <a:latin typeface="Corbel"/>
                <a:cs typeface="Corbel"/>
              </a:rPr>
              <a:t> Key Idea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2598" y="2222611"/>
            <a:ext cx="2961464" cy="1569658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400" dirty="0">
                <a:latin typeface="Corbel"/>
                <a:cs typeface="Corbel"/>
              </a:rPr>
              <a:t>Developer writes simple </a:t>
            </a:r>
            <a:r>
              <a:rPr lang="en-US" sz="2400" b="1" dirty="0" err="1">
                <a:latin typeface="Corbel"/>
                <a:cs typeface="Corbel"/>
              </a:rPr>
              <a:t>Metaprogram</a:t>
            </a:r>
            <a:r>
              <a:rPr lang="en-US" sz="2400" b="1" dirty="0">
                <a:latin typeface="Corbel"/>
                <a:cs typeface="Corbel"/>
              </a:rPr>
              <a:t> </a:t>
            </a:r>
          </a:p>
          <a:p>
            <a:pPr algn="ctr"/>
            <a:r>
              <a:rPr lang="en-US" sz="2400" dirty="0">
                <a:latin typeface="Corbel"/>
                <a:cs typeface="Corbel"/>
              </a:rPr>
              <a:t>(considerably lower effort)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3388324" y="2063860"/>
            <a:ext cx="0" cy="2083689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660907" y="2211834"/>
            <a:ext cx="2992472" cy="1569658"/>
          </a:xfrm>
          <a:prstGeom prst="rect">
            <a:avLst/>
          </a:prstGeom>
          <a:noFill/>
          <a:ln w="34925">
            <a:solidFill>
              <a:schemeClr val="accent2"/>
            </a:solidFill>
          </a:ln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400" dirty="0" err="1">
                <a:latin typeface="Corbel"/>
                <a:cs typeface="Corbel"/>
              </a:rPr>
              <a:t>UIWear</a:t>
            </a:r>
            <a:r>
              <a:rPr lang="en-US" sz="2400" dirty="0">
                <a:latin typeface="Corbel"/>
                <a:cs typeface="Corbel"/>
              </a:rPr>
              <a:t> creates companion</a:t>
            </a:r>
          </a:p>
          <a:p>
            <a:pPr algn="ctr"/>
            <a:r>
              <a:rPr lang="en-US" sz="2400" dirty="0">
                <a:latin typeface="Corbel"/>
                <a:cs typeface="Corbel"/>
              </a:rPr>
              <a:t>app, performs UI management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27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00"/>
    </mc:Choice>
    <mc:Fallback xmlns="">
      <p:transition spd="slow" advTm="28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15067"/>
            <a:ext cx="6172200" cy="857250"/>
          </a:xfrm>
        </p:spPr>
        <p:txBody>
          <a:bodyPr>
            <a:normAutofit/>
          </a:bodyPr>
          <a:lstStyle/>
          <a:p>
            <a:r>
              <a:rPr lang="en-US" sz="3225" dirty="0" err="1">
                <a:latin typeface="Corbel"/>
                <a:cs typeface="Corbel"/>
              </a:rPr>
              <a:t>UIWear</a:t>
            </a:r>
            <a:r>
              <a:rPr lang="en-US" sz="3225" dirty="0">
                <a:latin typeface="Corbel"/>
                <a:cs typeface="Corbel"/>
              </a:rPr>
              <a:t> </a:t>
            </a:r>
            <a:r>
              <a:rPr lang="en-US" sz="3225" dirty="0" smtClean="0">
                <a:latin typeface="Corbel"/>
                <a:cs typeface="Corbel"/>
              </a:rPr>
              <a:t>Architecture</a:t>
            </a:r>
            <a:endParaRPr lang="en-US" sz="3225" dirty="0">
              <a:latin typeface="Corbel"/>
              <a:cs typeface="Corbe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400396"/>
            <a:ext cx="61722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err="1" smtClean="0">
                <a:latin typeface="Corbel"/>
                <a:cs typeface="Corbel"/>
              </a:rPr>
              <a:t>Metaprogram</a:t>
            </a:r>
            <a:r>
              <a:rPr lang="en-US" b="1" dirty="0" smtClean="0">
                <a:latin typeface="Corbel"/>
                <a:cs typeface="Corbel"/>
              </a:rPr>
              <a:t>: </a:t>
            </a:r>
            <a:r>
              <a:rPr lang="en-US" dirty="0" smtClean="0">
                <a:latin typeface="Corbel"/>
                <a:cs typeface="Corbel"/>
              </a:rPr>
              <a:t>UI Design specified by a human</a:t>
            </a:r>
          </a:p>
          <a:p>
            <a:endParaRPr lang="en-US" dirty="0">
              <a:latin typeface="Corbel"/>
              <a:cs typeface="Corbel"/>
            </a:endParaRPr>
          </a:p>
          <a:p>
            <a:pPr marL="0" indent="0">
              <a:buNone/>
            </a:pPr>
            <a:r>
              <a:rPr lang="en-US" b="1" dirty="0">
                <a:latin typeface="Corbel"/>
                <a:cs typeface="Corbel"/>
              </a:rPr>
              <a:t>C</a:t>
            </a:r>
            <a:r>
              <a:rPr lang="en-US" b="1" dirty="0" smtClean="0">
                <a:latin typeface="Corbel"/>
                <a:cs typeface="Corbel"/>
              </a:rPr>
              <a:t>ompiler: </a:t>
            </a:r>
            <a:r>
              <a:rPr lang="en-US" dirty="0" smtClean="0">
                <a:latin typeface="Corbel"/>
                <a:cs typeface="Corbel"/>
              </a:rPr>
              <a:t>Compiles </a:t>
            </a:r>
            <a:r>
              <a:rPr lang="en-US" dirty="0" err="1" smtClean="0">
                <a:latin typeface="Corbel"/>
                <a:cs typeface="Corbel"/>
              </a:rPr>
              <a:t>metaprogram</a:t>
            </a:r>
            <a:r>
              <a:rPr lang="en-US" dirty="0" smtClean="0">
                <a:latin typeface="Corbel"/>
                <a:cs typeface="Corbel"/>
              </a:rPr>
              <a:t> to </a:t>
            </a:r>
            <a:r>
              <a:rPr lang="en-US" dirty="0" err="1" smtClean="0">
                <a:latin typeface="Corbel"/>
                <a:cs typeface="Corbel"/>
              </a:rPr>
              <a:t>UICompanion</a:t>
            </a:r>
            <a:r>
              <a:rPr lang="en-US" dirty="0" smtClean="0">
                <a:latin typeface="Corbel"/>
                <a:cs typeface="Corbel"/>
              </a:rPr>
              <a:t>* app</a:t>
            </a:r>
          </a:p>
          <a:p>
            <a:endParaRPr lang="en-US" dirty="0">
              <a:latin typeface="Corbel"/>
              <a:cs typeface="Corbel"/>
            </a:endParaRPr>
          </a:p>
          <a:p>
            <a:pPr marL="0" indent="0">
              <a:buNone/>
            </a:pPr>
            <a:r>
              <a:rPr lang="en-US" b="1" dirty="0" err="1" smtClean="0">
                <a:latin typeface="Corbel"/>
                <a:cs typeface="Corbel"/>
              </a:rPr>
              <a:t>UIWear</a:t>
            </a:r>
            <a:r>
              <a:rPr lang="en-US" b="1" dirty="0" smtClean="0">
                <a:latin typeface="Corbel"/>
                <a:cs typeface="Corbel"/>
              </a:rPr>
              <a:t> runtime: </a:t>
            </a:r>
            <a:r>
              <a:rPr lang="en-US" dirty="0" smtClean="0">
                <a:latin typeface="Corbel"/>
                <a:cs typeface="Corbel"/>
              </a:rPr>
              <a:t>Relays UI</a:t>
            </a:r>
            <a:r>
              <a:rPr lang="zh-CN" altLang="en-US" dirty="0" smtClean="0">
                <a:latin typeface="Corbel"/>
                <a:cs typeface="Corbel"/>
              </a:rPr>
              <a:t> </a:t>
            </a:r>
            <a:r>
              <a:rPr lang="en-US" altLang="zh-CN" dirty="0" smtClean="0">
                <a:latin typeface="Corbel"/>
                <a:cs typeface="Corbel"/>
              </a:rPr>
              <a:t>events</a:t>
            </a:r>
            <a:r>
              <a:rPr lang="en-US" dirty="0" smtClean="0">
                <a:latin typeface="Corbel"/>
                <a:cs typeface="Corbel"/>
              </a:rPr>
              <a:t> from wearable to phone and performs UI updates</a:t>
            </a:r>
            <a:endParaRPr lang="en-US" dirty="0">
              <a:latin typeface="Corbel"/>
              <a:cs typeface="Corbel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22271" y="3733793"/>
            <a:ext cx="6195515" cy="1364155"/>
          </a:xfrm>
          <a:prstGeom prst="roundRect">
            <a:avLst/>
          </a:prstGeom>
          <a:solidFill>
            <a:schemeClr val="accent2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/>
          <a:lstStyle/>
          <a:p>
            <a:r>
              <a:rPr lang="en-US" sz="2400" b="1" dirty="0">
                <a:latin typeface="Corbel"/>
                <a:cs typeface="Corbel"/>
              </a:rPr>
              <a:t>Common thread : Leverage UI abstraction</a:t>
            </a:r>
          </a:p>
          <a:p>
            <a:r>
              <a:rPr lang="en-US" sz="2400" dirty="0">
                <a:latin typeface="Corbel"/>
                <a:cs typeface="Corbel"/>
              </a:rPr>
              <a:t>(1) Extract UI model, (2) Retailor UI model , and (3)  Sync at the UI layer</a:t>
            </a:r>
          </a:p>
        </p:txBody>
      </p:sp>
      <p:sp>
        <p:nvSpPr>
          <p:cNvPr id="5" name="Oval Callout 4"/>
          <p:cNvSpPr/>
          <p:nvPr/>
        </p:nvSpPr>
        <p:spPr>
          <a:xfrm>
            <a:off x="1582672" y="683794"/>
            <a:ext cx="5461351" cy="883940"/>
          </a:xfrm>
          <a:prstGeom prst="wedgeEllipseCallout">
            <a:avLst>
              <a:gd name="adj1" fmla="val -37561"/>
              <a:gd name="adj2" fmla="val 128807"/>
            </a:avLst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/>
          <a:lstStyle/>
          <a:p>
            <a:r>
              <a:rPr lang="en-US" sz="2025" dirty="0">
                <a:latin typeface="Corbel"/>
                <a:cs typeface="Corbel"/>
              </a:rPr>
              <a:t>Similar to developer-written app, but generated by </a:t>
            </a:r>
            <a:r>
              <a:rPr lang="en-US" sz="2025" dirty="0" err="1">
                <a:latin typeface="Corbel"/>
                <a:cs typeface="Corbel"/>
              </a:rPr>
              <a:t>UIWear</a:t>
            </a:r>
            <a:r>
              <a:rPr lang="en-US" sz="2025" dirty="0">
                <a:latin typeface="Corbel"/>
                <a:cs typeface="Corbel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763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709"/>
    </mc:Choice>
    <mc:Fallback xmlns="">
      <p:transition spd="slow" advTm="69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999878" y="1168554"/>
            <a:ext cx="1126626" cy="661807"/>
          </a:xfrm>
          <a:prstGeom prst="roundRect">
            <a:avLst/>
          </a:prstGeom>
          <a:solidFill>
            <a:srgbClr val="FFFF00">
              <a:alpha val="64000"/>
            </a:srgb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rbel"/>
                <a:cs typeface="Corbel"/>
              </a:rPr>
              <a:t>Meta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Corbel"/>
                <a:cs typeface="Corbel"/>
              </a:rPr>
              <a:t>Program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687579" y="3073073"/>
            <a:ext cx="1261043" cy="754505"/>
          </a:xfrm>
          <a:prstGeom prst="roundRect">
            <a:avLst/>
          </a:prstGeom>
          <a:solidFill>
            <a:srgbClr val="FFFF00">
              <a:alpha val="64000"/>
            </a:srgb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Corbel"/>
                <a:cs typeface="Corbel"/>
              </a:rPr>
              <a:t>UIWear</a:t>
            </a:r>
            <a:endParaRPr lang="en-US" dirty="0">
              <a:solidFill>
                <a:schemeClr val="tx1"/>
              </a:solidFill>
              <a:latin typeface="Corbel"/>
              <a:cs typeface="Corbel"/>
            </a:endParaRPr>
          </a:p>
          <a:p>
            <a:pPr algn="ctr"/>
            <a:r>
              <a:rPr lang="en-US" dirty="0">
                <a:solidFill>
                  <a:schemeClr val="tx1"/>
                </a:solidFill>
                <a:latin typeface="Corbel"/>
                <a:cs typeface="Corbel"/>
              </a:rPr>
              <a:t>Compiler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1332881" y="2883761"/>
            <a:ext cx="1419975" cy="1104619"/>
            <a:chOff x="1332880" y="2883760"/>
            <a:chExt cx="1419975" cy="1104619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1332880" y="3466564"/>
              <a:ext cx="1354698" cy="0"/>
            </a:xfrm>
            <a:prstGeom prst="line">
              <a:avLst/>
            </a:prstGeom>
            <a:ln w="31750">
              <a:solidFill>
                <a:schemeClr val="tx1"/>
              </a:solidFill>
              <a:headEnd type="none" w="lg"/>
              <a:tailEnd type="triangl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oup 13"/>
            <p:cNvGrpSpPr/>
            <p:nvPr/>
          </p:nvGrpSpPr>
          <p:grpSpPr>
            <a:xfrm>
              <a:off x="1900420" y="3518146"/>
              <a:ext cx="488198" cy="470233"/>
              <a:chOff x="5152072" y="4174490"/>
              <a:chExt cx="1528685" cy="1429371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5484177" y="4174490"/>
                <a:ext cx="332105" cy="379730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5152072" y="4770119"/>
                <a:ext cx="332105" cy="35305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5873750" y="4733922"/>
                <a:ext cx="332105" cy="35305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6348652" y="5219059"/>
                <a:ext cx="332105" cy="35305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5650229" y="5250802"/>
                <a:ext cx="332105" cy="35305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5767646" y="4498610"/>
                <a:ext cx="272157" cy="235312"/>
              </a:xfrm>
              <a:prstGeom prst="line">
                <a:avLst/>
              </a:prstGeom>
              <a:ln>
                <a:tailEnd type="triangle" w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6212573" y="4973772"/>
                <a:ext cx="272157" cy="235312"/>
              </a:xfrm>
              <a:prstGeom prst="line">
                <a:avLst/>
              </a:prstGeom>
              <a:ln>
                <a:tailEnd type="triangle" w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H="1">
                <a:off x="5816282" y="4983747"/>
                <a:ext cx="87442" cy="267055"/>
              </a:xfrm>
              <a:prstGeom prst="line">
                <a:avLst/>
              </a:prstGeom>
              <a:ln>
                <a:tailEnd type="triangle" w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H="1">
                <a:off x="5440456" y="4543056"/>
                <a:ext cx="87442" cy="267055"/>
              </a:xfrm>
              <a:prstGeom prst="line">
                <a:avLst/>
              </a:prstGeom>
              <a:ln>
                <a:tailEnd type="triangle" w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TextBox 23"/>
            <p:cNvSpPr txBox="1"/>
            <p:nvPr/>
          </p:nvSpPr>
          <p:spPr>
            <a:xfrm>
              <a:off x="1399599" y="2883760"/>
              <a:ext cx="135325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latin typeface="Corbel" charset="0"/>
                  <a:ea typeface="Corbel" charset="0"/>
                  <a:cs typeface="Corbel" charset="0"/>
                </a:rPr>
                <a:t>UI</a:t>
              </a:r>
            </a:p>
            <a:p>
              <a:pPr algn="ctr"/>
              <a:r>
                <a:rPr lang="en-US" b="1" dirty="0">
                  <a:latin typeface="Corbel" charset="0"/>
                  <a:ea typeface="Corbel" charset="0"/>
                  <a:cs typeface="Corbel" charset="0"/>
                </a:rPr>
                <a:t>Abstraction</a:t>
              </a:r>
            </a:p>
          </p:txBody>
        </p:sp>
      </p:grpSp>
      <p:cxnSp>
        <p:nvCxnSpPr>
          <p:cNvPr id="27" name="Straight Connector 26"/>
          <p:cNvCxnSpPr>
            <a:stCxn id="11" idx="2"/>
            <a:endCxn id="12" idx="0"/>
          </p:cNvCxnSpPr>
          <p:nvPr/>
        </p:nvCxnSpPr>
        <p:spPr>
          <a:xfrm>
            <a:off x="1563191" y="1830361"/>
            <a:ext cx="1754910" cy="1242712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itle 1"/>
          <p:cNvSpPr txBox="1">
            <a:spLocks/>
          </p:cNvSpPr>
          <p:nvPr/>
        </p:nvSpPr>
        <p:spPr>
          <a:xfrm>
            <a:off x="297637" y="99081"/>
            <a:ext cx="6250328" cy="456488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25" dirty="0" err="1">
                <a:latin typeface="Corbel"/>
                <a:cs typeface="Corbel"/>
              </a:rPr>
              <a:t>UIWear</a:t>
            </a:r>
            <a:r>
              <a:rPr lang="en-US" sz="3225" dirty="0">
                <a:latin typeface="Corbel"/>
                <a:cs typeface="Corbel"/>
              </a:rPr>
              <a:t> Compiler and </a:t>
            </a:r>
            <a:r>
              <a:rPr lang="en-US" sz="3225" dirty="0" err="1">
                <a:latin typeface="Corbel"/>
                <a:cs typeface="Corbel"/>
              </a:rPr>
              <a:t>Metaprogram</a:t>
            </a:r>
            <a:r>
              <a:rPr lang="en-US" sz="3225" dirty="0">
                <a:latin typeface="Corbel"/>
                <a:cs typeface="Corbel"/>
              </a:rPr>
              <a:t> 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409" y="2121763"/>
            <a:ext cx="1166890" cy="2146339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4887140" y="2683563"/>
            <a:ext cx="1763624" cy="1888211"/>
            <a:chOff x="4887138" y="2765129"/>
            <a:chExt cx="1699928" cy="1808311"/>
          </a:xfrm>
        </p:grpSpPr>
        <p:sp>
          <p:nvSpPr>
            <p:cNvPr id="26" name="TextBox 25"/>
            <p:cNvSpPr txBox="1"/>
            <p:nvPr/>
          </p:nvSpPr>
          <p:spPr>
            <a:xfrm>
              <a:off x="4887138" y="3895508"/>
              <a:ext cx="1699928" cy="677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err="1">
                  <a:latin typeface="Corbel" charset="0"/>
                  <a:ea typeface="Corbel" charset="0"/>
                  <a:cs typeface="Corbel" charset="0"/>
                </a:rPr>
                <a:t>UICompanion</a:t>
              </a:r>
              <a:r>
                <a:rPr lang="en-US" sz="2000" b="1" dirty="0">
                  <a:latin typeface="Corbel" charset="0"/>
                  <a:ea typeface="Corbel" charset="0"/>
                  <a:cs typeface="Corbel" charset="0"/>
                </a:rPr>
                <a:t> </a:t>
              </a:r>
            </a:p>
            <a:p>
              <a:pPr algn="ctr"/>
              <a:r>
                <a:rPr lang="en-US" sz="2000" b="1" dirty="0">
                  <a:latin typeface="Corbel" charset="0"/>
                  <a:ea typeface="Corbel" charset="0"/>
                  <a:cs typeface="Corbel" charset="0"/>
                </a:rPr>
                <a:t>App</a:t>
              </a: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40685" y="2765129"/>
              <a:ext cx="1093378" cy="1093377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3894056" y="2844073"/>
            <a:ext cx="1286378" cy="1238207"/>
            <a:chOff x="3894056" y="2844072"/>
            <a:chExt cx="1286378" cy="1238207"/>
          </a:xfrm>
        </p:grpSpPr>
        <p:cxnSp>
          <p:nvCxnSpPr>
            <p:cNvPr id="25" name="Straight Connector 24"/>
            <p:cNvCxnSpPr>
              <a:stCxn id="12" idx="3"/>
            </p:cNvCxnSpPr>
            <p:nvPr/>
          </p:nvCxnSpPr>
          <p:spPr>
            <a:xfrm>
              <a:off x="3948621" y="3450325"/>
              <a:ext cx="1111043" cy="0"/>
            </a:xfrm>
            <a:prstGeom prst="line">
              <a:avLst/>
            </a:prstGeom>
            <a:ln>
              <a:tailEnd type="triangl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" name="Group 41"/>
            <p:cNvGrpSpPr/>
            <p:nvPr/>
          </p:nvGrpSpPr>
          <p:grpSpPr>
            <a:xfrm>
              <a:off x="4189937" y="3554393"/>
              <a:ext cx="520836" cy="527886"/>
              <a:chOff x="5622970" y="4951220"/>
              <a:chExt cx="731173" cy="664352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5808656" y="5007642"/>
                <a:ext cx="178306" cy="20239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6063629" y="5285759"/>
                <a:ext cx="178306" cy="20239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5688649" y="5303956"/>
                <a:ext cx="178306" cy="20239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46" name="Straight Connector 45"/>
              <p:cNvCxnSpPr/>
              <p:nvPr/>
            </p:nvCxnSpPr>
            <p:spPr>
              <a:xfrm>
                <a:off x="5990569" y="5145142"/>
                <a:ext cx="146120" cy="134898"/>
              </a:xfrm>
              <a:prstGeom prst="line">
                <a:avLst/>
              </a:prstGeom>
              <a:ln>
                <a:tailEnd type="triangle" w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flipH="1">
                <a:off x="5777802" y="5150861"/>
                <a:ext cx="46947" cy="153096"/>
              </a:xfrm>
              <a:prstGeom prst="line">
                <a:avLst/>
              </a:prstGeom>
              <a:ln>
                <a:tailEnd type="triangle" w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Alternate Process 47"/>
              <p:cNvSpPr/>
              <p:nvPr/>
            </p:nvSpPr>
            <p:spPr>
              <a:xfrm>
                <a:off x="5622970" y="4951220"/>
                <a:ext cx="731173" cy="664352"/>
              </a:xfrm>
              <a:prstGeom prst="flowChartAlternateProcess">
                <a:avLst/>
              </a:prstGeom>
              <a:noFill/>
              <a:ln w="254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1350"/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3894056" y="2844072"/>
              <a:ext cx="128637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b="1" dirty="0">
                  <a:latin typeface="Corbel" charset="0"/>
                  <a:ea typeface="Corbel" charset="0"/>
                  <a:cs typeface="Corbel" charset="0"/>
                </a:rPr>
                <a:t>UI</a:t>
              </a:r>
            </a:p>
            <a:p>
              <a:pPr algn="ctr"/>
              <a:r>
                <a:rPr lang="en-US" b="1" dirty="0">
                  <a:latin typeface="Corbel" charset="0"/>
                  <a:ea typeface="Corbel" charset="0"/>
                  <a:cs typeface="Corbel" charset="0"/>
                </a:rPr>
                <a:t>Retailoring</a:t>
              </a: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116625" y="4266620"/>
            <a:ext cx="1366076" cy="400108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000" b="1" dirty="0">
                <a:latin typeface="Corbel" charset="0"/>
                <a:ea typeface="Corbel" charset="0"/>
                <a:cs typeface="Corbel" charset="0"/>
              </a:rPr>
              <a:t>Phone app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837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95"/>
    </mc:Choice>
    <mc:Fallback xmlns="">
      <p:transition spd="slow" advTm="31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48320" y="1486257"/>
            <a:ext cx="6283983" cy="21274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CN" sz="3225" dirty="0" smtClean="0">
                <a:latin typeface="Corbel" charset="0"/>
                <a:ea typeface="Corbel" charset="0"/>
                <a:cs typeface="Corbel" charset="0"/>
              </a:rPr>
              <a:t>Challenge:</a:t>
            </a:r>
            <a:endParaRPr lang="en-US" altLang="zh-CN" sz="3225" dirty="0">
              <a:latin typeface="Corbel" charset="0"/>
              <a:ea typeface="Corbel" charset="0"/>
              <a:cs typeface="Corbel" charset="0"/>
            </a:endParaRPr>
          </a:p>
          <a:p>
            <a:pPr marL="0" indent="0" algn="ctr">
              <a:buNone/>
            </a:pPr>
            <a:r>
              <a:rPr lang="en-US" altLang="zh-CN" sz="3225" dirty="0">
                <a:latin typeface="Corbel" charset="0"/>
                <a:ea typeface="Corbel" charset="0"/>
                <a:cs typeface="Corbel" charset="0"/>
              </a:rPr>
              <a:t>How</a:t>
            </a:r>
            <a:r>
              <a:rPr lang="zh-CN" altLang="en-US" sz="3225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3225" dirty="0">
                <a:latin typeface="Corbel" charset="0"/>
                <a:ea typeface="Corbel" charset="0"/>
                <a:cs typeface="Corbel" charset="0"/>
              </a:rPr>
              <a:t>to</a:t>
            </a:r>
            <a:r>
              <a:rPr lang="zh-CN" altLang="en-US" sz="3225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3225" dirty="0">
                <a:latin typeface="Corbel" charset="0"/>
                <a:ea typeface="Corbel" charset="0"/>
                <a:cs typeface="Corbel" charset="0"/>
              </a:rPr>
              <a:t>abstract</a:t>
            </a:r>
            <a:r>
              <a:rPr lang="zh-CN" altLang="en-US" sz="3225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3225" dirty="0">
                <a:latin typeface="Corbel" charset="0"/>
                <a:ea typeface="Corbel" charset="0"/>
                <a:cs typeface="Corbel" charset="0"/>
              </a:rPr>
              <a:t>the</a:t>
            </a:r>
            <a:r>
              <a:rPr lang="zh-CN" altLang="en-US" sz="3225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3225" dirty="0">
                <a:latin typeface="Corbel" charset="0"/>
                <a:ea typeface="Corbel" charset="0"/>
                <a:cs typeface="Corbel" charset="0"/>
              </a:rPr>
              <a:t>UI</a:t>
            </a:r>
            <a:r>
              <a:rPr lang="zh-CN" altLang="en-US" sz="3225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3225" dirty="0">
                <a:latin typeface="Corbel" charset="0"/>
                <a:ea typeface="Corbel" charset="0"/>
                <a:cs typeface="Corbel" charset="0"/>
              </a:rPr>
              <a:t>from</a:t>
            </a:r>
            <a:r>
              <a:rPr lang="zh-CN" altLang="en-US" sz="3225" dirty="0">
                <a:latin typeface="Corbel" charset="0"/>
                <a:ea typeface="Corbel" charset="0"/>
                <a:cs typeface="Corbel" charset="0"/>
              </a:rPr>
              <a:t> </a:t>
            </a:r>
            <a:endParaRPr lang="en-US" altLang="zh-CN" sz="3225" dirty="0">
              <a:latin typeface="Corbel" charset="0"/>
              <a:ea typeface="Corbel" charset="0"/>
              <a:cs typeface="Corbel" charset="0"/>
            </a:endParaRPr>
          </a:p>
          <a:p>
            <a:pPr marL="0" indent="0" algn="ctr">
              <a:buNone/>
            </a:pPr>
            <a:r>
              <a:rPr lang="en-US" altLang="zh-CN" sz="3225" dirty="0">
                <a:latin typeface="Corbel" charset="0"/>
                <a:ea typeface="Corbel" charset="0"/>
                <a:cs typeface="Corbel" charset="0"/>
              </a:rPr>
              <a:t>off-the-shelf</a:t>
            </a:r>
            <a:r>
              <a:rPr lang="zh-CN" altLang="en-US" sz="3225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3225" dirty="0">
                <a:latin typeface="Corbel" charset="0"/>
                <a:ea typeface="Corbel" charset="0"/>
                <a:cs typeface="Corbel" charset="0"/>
              </a:rPr>
              <a:t>apps?</a:t>
            </a:r>
          </a:p>
        </p:txBody>
      </p:sp>
    </p:spTree>
    <p:extLst>
      <p:ext uri="{BB962C8B-B14F-4D97-AF65-F5344CB8AC3E}">
        <p14:creationId xmlns:p14="http://schemas.microsoft.com/office/powerpoint/2010/main" val="41038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46"/>
    </mc:Choice>
    <mc:Fallback xmlns="">
      <p:transition spd="slow" advTm="8146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8249" y="3608506"/>
            <a:ext cx="133017" cy="9492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7752" y="3693191"/>
            <a:ext cx="131450" cy="10377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0694" y="3655969"/>
            <a:ext cx="132102" cy="937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036" y="3680696"/>
            <a:ext cx="218184" cy="21818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5327" y="3696840"/>
            <a:ext cx="162944" cy="11768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4043" y="3297916"/>
            <a:ext cx="1247117" cy="914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923" y="1740372"/>
            <a:ext cx="1247117" cy="9316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8040" y="4015271"/>
            <a:ext cx="4062518" cy="94641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775" dirty="0">
                <a:latin typeface="Corbel" charset="0"/>
                <a:ea typeface="Corbel" charset="0"/>
                <a:cs typeface="Corbel" charset="0"/>
              </a:rPr>
              <a:t>The app’s UI is made up of </a:t>
            </a:r>
          </a:p>
          <a:p>
            <a:pPr algn="ctr"/>
            <a:r>
              <a:rPr lang="en-US" sz="2775" dirty="0">
                <a:latin typeface="Corbel" charset="0"/>
                <a:ea typeface="Corbel" charset="0"/>
                <a:cs typeface="Corbel" charset="0"/>
              </a:rPr>
              <a:t>several UI elements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07686" y="4370996"/>
            <a:ext cx="184727" cy="30008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endParaRPr lang="en-US" sz="1350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57284" y="80394"/>
            <a:ext cx="6283983" cy="97502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zh-CN" sz="3225" dirty="0">
                <a:latin typeface="Corbel" charset="0"/>
                <a:ea typeface="Corbel" charset="0"/>
                <a:cs typeface="Corbel" charset="0"/>
              </a:rPr>
              <a:t>Possible</a:t>
            </a:r>
            <a:r>
              <a:rPr lang="zh-CN" altLang="en-US" sz="3225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3225" dirty="0">
                <a:latin typeface="Corbel" charset="0"/>
                <a:ea typeface="Corbel" charset="0"/>
                <a:cs typeface="Corbel" charset="0"/>
              </a:rPr>
              <a:t>Solution:</a:t>
            </a:r>
            <a:r>
              <a:rPr lang="zh-CN" altLang="en-US" sz="3225" dirty="0">
                <a:latin typeface="Corbel" charset="0"/>
                <a:ea typeface="Corbel" charset="0"/>
                <a:cs typeface="Corbel" charset="0"/>
              </a:rPr>
              <a:t> </a:t>
            </a:r>
            <a:endParaRPr lang="en-US" altLang="zh-CN" sz="3225" dirty="0">
              <a:latin typeface="Corbel" charset="0"/>
              <a:ea typeface="Corbel" charset="0"/>
              <a:cs typeface="Corbel" charset="0"/>
            </a:endParaRPr>
          </a:p>
          <a:p>
            <a:pPr marL="0" indent="0" algn="ctr">
              <a:buNone/>
            </a:pPr>
            <a:r>
              <a:rPr lang="en-US" altLang="zh-CN" sz="3225" dirty="0">
                <a:latin typeface="Corbel" charset="0"/>
                <a:ea typeface="Corbel" charset="0"/>
                <a:cs typeface="Corbel" charset="0"/>
              </a:rPr>
              <a:t>Extracting</a:t>
            </a:r>
            <a:r>
              <a:rPr lang="zh-CN" altLang="en-US" sz="3225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3225" dirty="0">
                <a:latin typeface="Corbel" charset="0"/>
                <a:ea typeface="Corbel" charset="0"/>
                <a:cs typeface="Corbel" charset="0"/>
              </a:rPr>
              <a:t>UI</a:t>
            </a:r>
            <a:r>
              <a:rPr lang="zh-CN" altLang="en-US" sz="3225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3225" dirty="0">
                <a:latin typeface="Corbel" charset="0"/>
                <a:ea typeface="Corbel" charset="0"/>
                <a:cs typeface="Corbel" charset="0"/>
              </a:rPr>
              <a:t>from</a:t>
            </a:r>
            <a:r>
              <a:rPr lang="zh-CN" altLang="en-US" sz="3225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3225" dirty="0">
                <a:latin typeface="Corbel" charset="0"/>
                <a:ea typeface="Corbel" charset="0"/>
                <a:cs typeface="Corbel" charset="0"/>
              </a:rPr>
              <a:t>hardware</a:t>
            </a:r>
            <a:r>
              <a:rPr lang="zh-CN" altLang="en-US" sz="3225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3225" dirty="0">
                <a:latin typeface="Corbel" charset="0"/>
                <a:ea typeface="Corbel" charset="0"/>
                <a:cs typeface="Corbel" charset="0"/>
              </a:rPr>
              <a:t>buffer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075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79"/>
    </mc:Choice>
    <mc:Fallback xmlns="">
      <p:transition spd="slow" advTm="14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09877E-6 L 0.08726 -0.19629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" y="-975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0.00247 L 0.00417 -0.22408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" y="-1132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2 -0.00741 L 0.05695 -0.21328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4" y="-1030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0.00247 L -0.02176 -0.21544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" y="-1089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7284E-6 L -0.04491 -0.2071 " pathEditMode="relative" rAng="0" ptsTypes="AA">
                                      <p:cBhvr>
                                        <p:cTn id="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3" y="-1037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33333E-6 L -0.28316 -0.04105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67" y="-206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6296E-6 1.11022E-16 L -0.23866 -0.16327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44" y="-81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986118" y="3296518"/>
            <a:ext cx="5011270" cy="300080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/>
            <a:endParaRPr lang="en-US" sz="135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6138" y="1517483"/>
            <a:ext cx="1253547" cy="13867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ounded Rectangle 6"/>
          <p:cNvSpPr/>
          <p:nvPr/>
        </p:nvSpPr>
        <p:spPr>
          <a:xfrm>
            <a:off x="299119" y="3035150"/>
            <a:ext cx="6400313" cy="1725695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9" tIns="34289" rIns="68579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775" dirty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Extracting UI from hardware buffer is too </a:t>
            </a:r>
            <a:r>
              <a:rPr lang="en-US" altLang="zh-CN" sz="2775" dirty="0" smtClean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late, since semantics are LOST! </a:t>
            </a:r>
            <a:endParaRPr lang="en-US" altLang="zh-CN" sz="2775" dirty="0">
              <a:solidFill>
                <a:schemeClr val="bg1"/>
              </a:solidFill>
              <a:latin typeface="Corbel" charset="0"/>
              <a:ea typeface="Corbel" charset="0"/>
              <a:cs typeface="Corbel" charset="0"/>
            </a:endParaRPr>
          </a:p>
          <a:p>
            <a:pPr algn="ctr"/>
            <a:r>
              <a:rPr lang="en-US" altLang="zh-CN" sz="2775" dirty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UI elements cannot be retailored</a:t>
            </a:r>
            <a:endParaRPr lang="en-US" sz="2775" dirty="0">
              <a:solidFill>
                <a:schemeClr val="bg1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57284" y="222687"/>
            <a:ext cx="6283983" cy="975022"/>
          </a:xfrm>
          <a:prstGeom prst="rect">
            <a:avLst/>
          </a:prstGeom>
        </p:spPr>
        <p:txBody>
          <a:bodyPr vert="horz" lIns="91438" tIns="45719" rIns="91438" bIns="45719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775" dirty="0">
                <a:latin typeface="Corbel" charset="0"/>
                <a:ea typeface="Corbel" charset="0"/>
                <a:cs typeface="Corbel" charset="0"/>
              </a:rPr>
              <a:t>Possible</a:t>
            </a:r>
            <a:r>
              <a:rPr lang="zh-CN" altLang="en-US" sz="2775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2775" dirty="0">
                <a:latin typeface="Corbel" charset="0"/>
                <a:ea typeface="Corbel" charset="0"/>
                <a:cs typeface="Corbel" charset="0"/>
              </a:rPr>
              <a:t>Solution:</a:t>
            </a:r>
            <a:r>
              <a:rPr lang="zh-CN" altLang="en-US" sz="2775" dirty="0">
                <a:latin typeface="Corbel" charset="0"/>
                <a:ea typeface="Corbel" charset="0"/>
                <a:cs typeface="Corbel" charset="0"/>
              </a:rPr>
              <a:t> </a:t>
            </a:r>
            <a:endParaRPr lang="en-US" altLang="zh-CN" sz="2775" dirty="0">
              <a:latin typeface="Corbel" charset="0"/>
              <a:ea typeface="Corbel" charset="0"/>
              <a:cs typeface="Corbel" charset="0"/>
            </a:endParaRPr>
          </a:p>
          <a:p>
            <a:pPr marL="0" indent="0" algn="ctr">
              <a:buNone/>
            </a:pPr>
            <a:r>
              <a:rPr lang="en-US" altLang="zh-CN" sz="2775" dirty="0">
                <a:latin typeface="Corbel" charset="0"/>
                <a:ea typeface="Corbel" charset="0"/>
                <a:cs typeface="Corbel" charset="0"/>
              </a:rPr>
              <a:t>Extracting</a:t>
            </a:r>
            <a:r>
              <a:rPr lang="zh-CN" altLang="en-US" sz="2775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2775" dirty="0">
                <a:latin typeface="Corbel" charset="0"/>
                <a:ea typeface="Corbel" charset="0"/>
                <a:cs typeface="Corbel" charset="0"/>
              </a:rPr>
              <a:t>UI</a:t>
            </a:r>
            <a:r>
              <a:rPr lang="zh-CN" altLang="en-US" sz="2775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2775" dirty="0">
                <a:latin typeface="Corbel" charset="0"/>
                <a:ea typeface="Corbel" charset="0"/>
                <a:cs typeface="Corbel" charset="0"/>
              </a:rPr>
              <a:t>from</a:t>
            </a:r>
            <a:r>
              <a:rPr lang="zh-CN" altLang="en-US" sz="2775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2775" dirty="0">
                <a:latin typeface="Corbel" charset="0"/>
                <a:ea typeface="Corbel" charset="0"/>
                <a:cs typeface="Corbel" charset="0"/>
              </a:rPr>
              <a:t>hardware</a:t>
            </a:r>
            <a:r>
              <a:rPr lang="zh-CN" altLang="en-US" sz="2775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2775" dirty="0">
                <a:latin typeface="Corbel" charset="0"/>
                <a:ea typeface="Corbel" charset="0"/>
                <a:cs typeface="Corbel" charset="0"/>
              </a:rPr>
              <a:t>buffer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61840" y="1749185"/>
            <a:ext cx="1943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Corbel" charset="0"/>
                <a:ea typeface="Corbel" charset="0"/>
                <a:cs typeface="Corbel" charset="0"/>
              </a:rPr>
              <a:t>RDP protocol </a:t>
            </a:r>
          </a:p>
        </p:txBody>
      </p:sp>
    </p:spTree>
    <p:extLst>
      <p:ext uri="{BB962C8B-B14F-4D97-AF65-F5344CB8AC3E}">
        <p14:creationId xmlns:p14="http://schemas.microsoft.com/office/powerpoint/2010/main" val="181834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67"/>
    </mc:Choice>
    <mc:Fallback xmlns="">
      <p:transition spd="slow" advTm="30567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-2002" y="66276"/>
            <a:ext cx="6770737" cy="69337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zh-CN" sz="3225" dirty="0" err="1">
                <a:latin typeface="Corbel" charset="0"/>
                <a:ea typeface="Corbel" charset="0"/>
                <a:cs typeface="Corbel" charset="0"/>
              </a:rPr>
              <a:t>UIWear</a:t>
            </a:r>
            <a:r>
              <a:rPr lang="zh-CN" altLang="en-US" sz="3225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3225" dirty="0">
                <a:latin typeface="Corbel" charset="0"/>
                <a:ea typeface="Corbel" charset="0"/>
                <a:cs typeface="Corbel" charset="0"/>
              </a:rPr>
              <a:t>leverages UI trees</a:t>
            </a:r>
          </a:p>
          <a:p>
            <a:pPr marL="0" indent="0" algn="ctr">
              <a:buNone/>
            </a:pPr>
            <a:r>
              <a:rPr lang="en-US" altLang="zh-CN" dirty="0">
                <a:latin typeface="Corbel" charset="0"/>
                <a:ea typeface="Corbel" charset="0"/>
                <a:cs typeface="Corbel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346" y="2137230"/>
            <a:ext cx="1525373" cy="2805720"/>
          </a:xfrm>
          <a:prstGeom prst="rect">
            <a:avLst/>
          </a:prstGeom>
        </p:spPr>
      </p:pic>
      <p:graphicFrame>
        <p:nvGraphicFramePr>
          <p:cNvPr id="8" name="Diagram 7"/>
          <p:cNvGraphicFramePr>
            <a:graphicFrameLocks/>
          </p:cNvGraphicFramePr>
          <p:nvPr>
            <p:extLst/>
          </p:nvPr>
        </p:nvGraphicFramePr>
        <p:xfrm>
          <a:off x="2089941" y="2137231"/>
          <a:ext cx="5109023" cy="30500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2419" y="773896"/>
            <a:ext cx="6491561" cy="120032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285743" indent="-285743">
              <a:buFont typeface="Arial" charset="0"/>
              <a:buChar char="•"/>
            </a:pPr>
            <a:r>
              <a:rPr lang="en-US" altLang="zh-CN" sz="2400" dirty="0">
                <a:latin typeface="Corbel" charset="0"/>
                <a:ea typeface="Corbel" charset="0"/>
                <a:cs typeface="Corbel" charset="0"/>
              </a:rPr>
              <a:t>UI</a:t>
            </a:r>
            <a:r>
              <a:rPr lang="zh-CN" altLang="en-US" sz="2400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2400" dirty="0">
                <a:latin typeface="Corbel" charset="0"/>
                <a:ea typeface="Corbel" charset="0"/>
                <a:cs typeface="Corbel" charset="0"/>
              </a:rPr>
              <a:t>Tree</a:t>
            </a:r>
            <a:r>
              <a:rPr lang="zh-CN" altLang="en-US" sz="2400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2400" dirty="0">
                <a:latin typeface="Corbel" charset="0"/>
                <a:ea typeface="Corbel" charset="0"/>
                <a:cs typeface="Corbel" charset="0"/>
              </a:rPr>
              <a:t>is</a:t>
            </a:r>
            <a:r>
              <a:rPr lang="zh-CN" altLang="en-US" sz="2400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2400" dirty="0">
                <a:latin typeface="Corbel" charset="0"/>
                <a:ea typeface="Corbel" charset="0"/>
                <a:cs typeface="Corbel" charset="0"/>
              </a:rPr>
              <a:t>the</a:t>
            </a:r>
            <a:r>
              <a:rPr lang="zh-CN" altLang="en-US" sz="2400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2400" dirty="0">
                <a:latin typeface="Corbel" charset="0"/>
                <a:ea typeface="Corbel" charset="0"/>
                <a:cs typeface="Corbel" charset="0"/>
              </a:rPr>
              <a:t>Intermediate</a:t>
            </a:r>
            <a:r>
              <a:rPr lang="zh-CN" altLang="en-US" sz="2400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2400" dirty="0">
                <a:latin typeface="Corbel" charset="0"/>
                <a:ea typeface="Corbel" charset="0"/>
                <a:cs typeface="Corbel" charset="0"/>
              </a:rPr>
              <a:t>Representation of UI</a:t>
            </a:r>
          </a:p>
          <a:p>
            <a:endParaRPr lang="en-US" altLang="zh-CN" sz="2400" dirty="0">
              <a:latin typeface="Corbel" charset="0"/>
              <a:ea typeface="Corbel" charset="0"/>
              <a:cs typeface="Corbel" charset="0"/>
            </a:endParaRPr>
          </a:p>
          <a:p>
            <a:pPr marL="285743" indent="-285743">
              <a:buFont typeface="Arial" charset="0"/>
              <a:buChar char="•"/>
            </a:pPr>
            <a:r>
              <a:rPr lang="en-US" altLang="zh-CN" sz="2400" dirty="0">
                <a:latin typeface="Corbel" charset="0"/>
                <a:ea typeface="Corbel" charset="0"/>
                <a:cs typeface="Corbel" charset="0"/>
              </a:rPr>
              <a:t>UI</a:t>
            </a:r>
            <a:r>
              <a:rPr lang="zh-CN" altLang="en-US" sz="2400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2400" dirty="0">
                <a:latin typeface="Corbel" charset="0"/>
                <a:ea typeface="Corbel" charset="0"/>
                <a:cs typeface="Corbel" charset="0"/>
              </a:rPr>
              <a:t>trees</a:t>
            </a:r>
            <a:r>
              <a:rPr lang="zh-CN" altLang="en-US" sz="2400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2400" dirty="0">
                <a:latin typeface="Corbel" charset="0"/>
                <a:ea typeface="Corbel" charset="0"/>
                <a:cs typeface="Corbel" charset="0"/>
              </a:rPr>
              <a:t>can be extracted using</a:t>
            </a:r>
            <a:r>
              <a:rPr lang="zh-CN" altLang="en-US" sz="2400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2400" dirty="0">
                <a:latin typeface="Corbel" charset="0"/>
                <a:ea typeface="Corbel" charset="0"/>
                <a:cs typeface="Corbel" charset="0"/>
              </a:rPr>
              <a:t>Accessibility</a:t>
            </a:r>
            <a:r>
              <a:rPr lang="zh-CN" altLang="en-US" sz="2400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2400" dirty="0">
                <a:latin typeface="Corbel" charset="0"/>
                <a:ea typeface="Corbel" charset="0"/>
                <a:cs typeface="Corbel" charset="0"/>
              </a:rPr>
              <a:t>API</a:t>
            </a:r>
          </a:p>
        </p:txBody>
      </p:sp>
      <p:sp>
        <p:nvSpPr>
          <p:cNvPr id="10" name="Freeform 9"/>
          <p:cNvSpPr/>
          <p:nvPr/>
        </p:nvSpPr>
        <p:spPr>
          <a:xfrm rot="10800000" flipV="1">
            <a:off x="1554701" y="3088657"/>
            <a:ext cx="799257" cy="218989"/>
          </a:xfrm>
          <a:custGeom>
            <a:avLst/>
            <a:gdLst>
              <a:gd name="connsiteX0" fmla="*/ 3034035 w 3034035"/>
              <a:gd name="connsiteY0" fmla="*/ 663672 h 1139983"/>
              <a:gd name="connsiteX1" fmla="*/ 1023105 w 3034035"/>
              <a:gd name="connsiteY1" fmla="*/ 10949 h 1139983"/>
              <a:gd name="connsiteX2" fmla="*/ 0 w 3034035"/>
              <a:gd name="connsiteY2" fmla="*/ 1139983 h 1139983"/>
              <a:gd name="connsiteX3" fmla="*/ 0 w 3034035"/>
              <a:gd name="connsiteY3" fmla="*/ 1139983 h 113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4035" h="1139983">
                <a:moveTo>
                  <a:pt x="3034035" y="663672"/>
                </a:moveTo>
                <a:cubicBezTo>
                  <a:pt x="2281406" y="297618"/>
                  <a:pt x="1528778" y="-68436"/>
                  <a:pt x="1023105" y="10949"/>
                </a:cubicBezTo>
                <a:cubicBezTo>
                  <a:pt x="517432" y="90334"/>
                  <a:pt x="0" y="1139983"/>
                  <a:pt x="0" y="1139983"/>
                </a:cubicBezTo>
                <a:lnTo>
                  <a:pt x="0" y="1139983"/>
                </a:lnTo>
              </a:path>
            </a:pathLst>
          </a:cu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38" tIns="45719" rIns="91438" bIns="45719" rtlCol="0" anchor="ctr"/>
          <a:lstStyle/>
          <a:p>
            <a:pPr algn="ctr"/>
            <a:endParaRPr lang="en-US" sz="135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202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37"/>
    </mc:Choice>
    <mc:Fallback xmlns="">
      <p:transition spd="slow" advTm="35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488" y="674937"/>
            <a:ext cx="6200989" cy="705629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Corbel" charset="0"/>
                <a:ea typeface="Corbel" charset="0"/>
                <a:cs typeface="Corbel" charset="0"/>
              </a:rPr>
              <a:t>The accessibility API do</a:t>
            </a:r>
            <a:r>
              <a:rPr lang="en-US" altLang="zh-CN" dirty="0" smtClean="0">
                <a:latin typeface="Corbel" charset="0"/>
                <a:ea typeface="Corbel" charset="0"/>
                <a:cs typeface="Corbel" charset="0"/>
              </a:rPr>
              <a:t>es</a:t>
            </a:r>
            <a:r>
              <a:rPr lang="en-US" dirty="0" smtClean="0">
                <a:latin typeface="Corbel" charset="0"/>
                <a:ea typeface="Corbel" charset="0"/>
                <a:cs typeface="Corbel" charset="0"/>
              </a:rPr>
              <a:t> not extract image data from UI</a:t>
            </a:r>
            <a:endParaRPr lang="en-US" dirty="0">
              <a:latin typeface="Corbel" charset="0"/>
              <a:ea typeface="Corbel" charset="0"/>
              <a:cs typeface="Corbel" charset="0"/>
            </a:endParaRPr>
          </a:p>
        </p:txBody>
      </p:sp>
      <p:pic>
        <p:nvPicPr>
          <p:cNvPr id="6" name="Picture 5" descr="Screen Shot 2016-03-13 at 12.55.3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5546" y="1755871"/>
            <a:ext cx="1925932" cy="301789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47627" y="1755871"/>
            <a:ext cx="2498962" cy="3017893"/>
            <a:chOff x="447627" y="1755870"/>
            <a:chExt cx="2498962" cy="3017893"/>
          </a:xfrm>
        </p:grpSpPr>
        <p:pic>
          <p:nvPicPr>
            <p:cNvPr id="5" name="Picture 4" descr="Screen Shot 2016-03-13 at 12.53.45 A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627" y="1755870"/>
              <a:ext cx="1899710" cy="3017893"/>
            </a:xfrm>
            <a:prstGeom prst="rect">
              <a:avLst/>
            </a:prstGeom>
          </p:spPr>
        </p:pic>
        <p:sp>
          <p:nvSpPr>
            <p:cNvPr id="8" name="Freeform 7"/>
            <p:cNvSpPr/>
            <p:nvPr/>
          </p:nvSpPr>
          <p:spPr>
            <a:xfrm rot="10800000" flipV="1">
              <a:off x="2147332" y="3173694"/>
              <a:ext cx="799257" cy="218989"/>
            </a:xfrm>
            <a:custGeom>
              <a:avLst/>
              <a:gdLst>
                <a:gd name="connsiteX0" fmla="*/ 3034035 w 3034035"/>
                <a:gd name="connsiteY0" fmla="*/ 663672 h 1139983"/>
                <a:gd name="connsiteX1" fmla="*/ 1023105 w 3034035"/>
                <a:gd name="connsiteY1" fmla="*/ 10949 h 1139983"/>
                <a:gd name="connsiteX2" fmla="*/ 0 w 3034035"/>
                <a:gd name="connsiteY2" fmla="*/ 1139983 h 1139983"/>
                <a:gd name="connsiteX3" fmla="*/ 0 w 3034035"/>
                <a:gd name="connsiteY3" fmla="*/ 1139983 h 1139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34035" h="1139983">
                  <a:moveTo>
                    <a:pt x="3034035" y="663672"/>
                  </a:moveTo>
                  <a:cubicBezTo>
                    <a:pt x="2281406" y="297618"/>
                    <a:pt x="1528778" y="-68436"/>
                    <a:pt x="1023105" y="10949"/>
                  </a:cubicBezTo>
                  <a:cubicBezTo>
                    <a:pt x="517432" y="90334"/>
                    <a:pt x="0" y="1139983"/>
                    <a:pt x="0" y="1139983"/>
                  </a:cubicBezTo>
                  <a:lnTo>
                    <a:pt x="0" y="1139983"/>
                  </a:lnTo>
                </a:path>
              </a:pathLst>
            </a:custGeom>
            <a:ln w="381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5158871" y="4743720"/>
            <a:ext cx="1600200" cy="273844"/>
          </a:xfrm>
        </p:spPr>
        <p:txBody>
          <a:bodyPr/>
          <a:lstStyle/>
          <a:p>
            <a:fld id="{1C52B1F3-DE3D-EE4E-ADEB-3FE40D41788F}" type="slidenum">
              <a:rPr lang="en-US" smtClean="0"/>
              <a:t>17</a:t>
            </a:fld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1249" y="188345"/>
            <a:ext cx="6779894" cy="372891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25" dirty="0">
                <a:latin typeface="Corbel" charset="0"/>
                <a:ea typeface="Corbel" charset="0"/>
                <a:cs typeface="Corbel" charset="0"/>
              </a:rPr>
              <a:t>Limitations of accessibility </a:t>
            </a:r>
            <a:r>
              <a:rPr lang="en-US" sz="3225" dirty="0" smtClean="0">
                <a:latin typeface="Corbel" charset="0"/>
                <a:ea typeface="Corbel" charset="0"/>
                <a:cs typeface="Corbel" charset="0"/>
              </a:rPr>
              <a:t>API</a:t>
            </a:r>
            <a:endParaRPr lang="en-US" sz="3225" dirty="0">
              <a:latin typeface="Corbel" charset="0"/>
              <a:ea typeface="Corbel" charset="0"/>
              <a:cs typeface="Corbel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546961" y="1815404"/>
            <a:ext cx="2347477" cy="3189925"/>
            <a:chOff x="2546961" y="1815404"/>
            <a:chExt cx="2347477" cy="3189925"/>
          </a:xfrm>
        </p:grpSpPr>
        <p:grpSp>
          <p:nvGrpSpPr>
            <p:cNvPr id="13" name="Group 12"/>
            <p:cNvGrpSpPr/>
            <p:nvPr/>
          </p:nvGrpSpPr>
          <p:grpSpPr>
            <a:xfrm>
              <a:off x="2546961" y="1815404"/>
              <a:ext cx="1868471" cy="3189925"/>
              <a:chOff x="2546961" y="1815404"/>
              <a:chExt cx="1868471" cy="3189925"/>
            </a:xfrm>
          </p:grpSpPr>
          <p:graphicFrame>
            <p:nvGraphicFramePr>
              <p:cNvPr id="7" name="Diagram 6"/>
              <p:cNvGraphicFramePr/>
              <p:nvPr>
                <p:extLst>
                  <p:ext uri="{D42A27DB-BD31-4B8C-83A1-F6EECF244321}">
                    <p14:modId xmlns:p14="http://schemas.microsoft.com/office/powerpoint/2010/main" val="2015088287"/>
                  </p:ext>
                </p:extLst>
              </p:nvPr>
            </p:nvGraphicFramePr>
            <p:xfrm>
              <a:off x="2546961" y="1815404"/>
              <a:ext cx="1868471" cy="2540509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6" r:lo="rId7" r:qs="rId8" r:cs="rId9"/>
              </a:graphicData>
            </a:graphic>
          </p:graphicFrame>
          <p:sp>
            <p:nvSpPr>
              <p:cNvPr id="2" name="TextBox 1"/>
              <p:cNvSpPr txBox="1"/>
              <p:nvPr/>
            </p:nvSpPr>
            <p:spPr>
              <a:xfrm>
                <a:off x="2565435" y="4420554"/>
                <a:ext cx="178234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latin typeface="Corbel"/>
                    <a:cs typeface="Corbel"/>
                  </a:rPr>
                  <a:t>UI Tree extracted</a:t>
                </a:r>
              </a:p>
              <a:p>
                <a:pPr algn="ctr"/>
                <a:r>
                  <a:rPr lang="en-US" sz="1600" dirty="0">
                    <a:latin typeface="Corbel"/>
                    <a:cs typeface="Corbel"/>
                  </a:rPr>
                  <a:t>by accessibility </a:t>
                </a:r>
                <a:r>
                  <a:rPr lang="en-US" sz="1600" dirty="0" smtClean="0">
                    <a:latin typeface="Corbel"/>
                    <a:cs typeface="Corbel"/>
                  </a:rPr>
                  <a:t>API</a:t>
                </a:r>
                <a:endParaRPr lang="en-US" sz="1600" dirty="0">
                  <a:latin typeface="Corbel"/>
                  <a:cs typeface="Corbel"/>
                </a:endParaRPr>
              </a:p>
            </p:txBody>
          </p:sp>
        </p:grpSp>
        <p:sp>
          <p:nvSpPr>
            <p:cNvPr id="9" name="Freeform 8"/>
            <p:cNvSpPr/>
            <p:nvPr/>
          </p:nvSpPr>
          <p:spPr>
            <a:xfrm rot="10800000" flipV="1">
              <a:off x="3936425" y="2889008"/>
              <a:ext cx="958013" cy="284686"/>
            </a:xfrm>
            <a:custGeom>
              <a:avLst/>
              <a:gdLst>
                <a:gd name="connsiteX0" fmla="*/ 3034035 w 3034035"/>
                <a:gd name="connsiteY0" fmla="*/ 663672 h 1139983"/>
                <a:gd name="connsiteX1" fmla="*/ 1023105 w 3034035"/>
                <a:gd name="connsiteY1" fmla="*/ 10949 h 1139983"/>
                <a:gd name="connsiteX2" fmla="*/ 0 w 3034035"/>
                <a:gd name="connsiteY2" fmla="*/ 1139983 h 1139983"/>
                <a:gd name="connsiteX3" fmla="*/ 0 w 3034035"/>
                <a:gd name="connsiteY3" fmla="*/ 1139983 h 1139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34035" h="1139983">
                  <a:moveTo>
                    <a:pt x="3034035" y="663672"/>
                  </a:moveTo>
                  <a:cubicBezTo>
                    <a:pt x="2281406" y="297618"/>
                    <a:pt x="1528778" y="-68436"/>
                    <a:pt x="1023105" y="10949"/>
                  </a:cubicBezTo>
                  <a:cubicBezTo>
                    <a:pt x="517432" y="90334"/>
                    <a:pt x="0" y="1139983"/>
                    <a:pt x="0" y="1139983"/>
                  </a:cubicBezTo>
                  <a:lnTo>
                    <a:pt x="0" y="1139983"/>
                  </a:lnTo>
                </a:path>
              </a:pathLst>
            </a:custGeom>
            <a:ln w="381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320488" y="3876066"/>
            <a:ext cx="6400313" cy="1129263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9" tIns="34289" rIns="68579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775" dirty="0" err="1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UIWear</a:t>
            </a:r>
            <a:r>
              <a:rPr lang="en-US" altLang="zh-CN" sz="2775" dirty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 augments existing accessibility </a:t>
            </a:r>
            <a:r>
              <a:rPr lang="en-US" altLang="zh-CN" sz="2775" dirty="0" smtClean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API </a:t>
            </a:r>
            <a:r>
              <a:rPr lang="en-US" altLang="zh-CN" sz="2775" dirty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to extract images on-demand. </a:t>
            </a:r>
            <a:endParaRPr lang="en-US" sz="2775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896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68"/>
    </mc:Choice>
    <mc:Fallback xmlns="">
      <p:transition spd="slow" advTm="48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95" y="72602"/>
            <a:ext cx="6678706" cy="768076"/>
          </a:xfrm>
        </p:spPr>
        <p:txBody>
          <a:bodyPr>
            <a:noAutofit/>
          </a:bodyPr>
          <a:lstStyle/>
          <a:p>
            <a:r>
              <a:rPr lang="en-US" sz="3225" dirty="0" err="1">
                <a:latin typeface="Corbel" charset="0"/>
                <a:ea typeface="Corbel" charset="0"/>
                <a:cs typeface="Corbel" charset="0"/>
              </a:rPr>
              <a:t>UIWear</a:t>
            </a:r>
            <a:r>
              <a:rPr lang="zh-CN" altLang="en-US" sz="3225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sz="3225" dirty="0">
                <a:latin typeface="Corbel" charset="0"/>
                <a:ea typeface="Corbel" charset="0"/>
                <a:cs typeface="Corbel" charset="0"/>
              </a:rPr>
              <a:t>Meta</a:t>
            </a:r>
            <a:r>
              <a:rPr lang="zh-CN" altLang="en-US" sz="3225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3225" dirty="0">
                <a:latin typeface="Corbel" charset="0"/>
                <a:ea typeface="Corbel" charset="0"/>
                <a:cs typeface="Corbel" charset="0"/>
              </a:rPr>
              <a:t>P</a:t>
            </a:r>
            <a:r>
              <a:rPr lang="en-US" sz="3225" dirty="0">
                <a:latin typeface="Corbel" charset="0"/>
                <a:ea typeface="Corbel" charset="0"/>
                <a:cs typeface="Corbel" charset="0"/>
              </a:rPr>
              <a:t>rogram specification</a:t>
            </a:r>
            <a:endParaRPr lang="en-US" altLang="zh-CN" sz="3225" dirty="0"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177" y="1188757"/>
            <a:ext cx="6055564" cy="1569658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marL="342892" indent="-342892">
              <a:buAutoNum type="arabicPeriod"/>
            </a:pPr>
            <a:r>
              <a:rPr lang="en-US" sz="2400" dirty="0">
                <a:latin typeface="Corbel" charset="0"/>
                <a:ea typeface="Corbel" charset="0"/>
                <a:cs typeface="Corbel" charset="0"/>
              </a:rPr>
              <a:t>Which UI elements are mapped to wearable</a:t>
            </a:r>
          </a:p>
          <a:p>
            <a:pPr marL="342892" indent="-342892">
              <a:buAutoNum type="arabicPeriod"/>
            </a:pPr>
            <a:endParaRPr lang="en-US" sz="2400" dirty="0">
              <a:latin typeface="Corbel" charset="0"/>
              <a:ea typeface="Corbel" charset="0"/>
              <a:cs typeface="Corbel" charset="0"/>
            </a:endParaRPr>
          </a:p>
          <a:p>
            <a:pPr marL="342892" indent="-342892">
              <a:buAutoNum type="arabicPeriod"/>
            </a:pPr>
            <a:endParaRPr lang="en-US" sz="2400" dirty="0" smtClean="0">
              <a:latin typeface="Corbel" charset="0"/>
              <a:ea typeface="Corbel" charset="0"/>
              <a:cs typeface="Corbel" charset="0"/>
            </a:endParaRPr>
          </a:p>
          <a:p>
            <a:pPr marL="342892" indent="-342892">
              <a:buAutoNum type="arabicPeriod"/>
            </a:pPr>
            <a:r>
              <a:rPr lang="en-US" sz="2400" dirty="0" smtClean="0">
                <a:latin typeface="Corbel" charset="0"/>
                <a:ea typeface="Corbel" charset="0"/>
                <a:cs typeface="Corbel" charset="0"/>
              </a:rPr>
              <a:t>How </a:t>
            </a:r>
            <a:r>
              <a:rPr lang="en-US" sz="2400" dirty="0">
                <a:latin typeface="Corbel" charset="0"/>
                <a:ea typeface="Corbel" charset="0"/>
                <a:cs typeface="Corbel" charset="0"/>
              </a:rPr>
              <a:t>UI elements are retailored and placed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9967" y="1052492"/>
            <a:ext cx="1215602" cy="121560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3855" y="2479909"/>
            <a:ext cx="954146" cy="9541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318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03"/>
    </mc:Choice>
    <mc:Fallback xmlns="">
      <p:transition spd="slow" advTm="40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95" y="72602"/>
            <a:ext cx="6678706" cy="768076"/>
          </a:xfrm>
        </p:spPr>
        <p:txBody>
          <a:bodyPr>
            <a:noAutofit/>
          </a:bodyPr>
          <a:lstStyle/>
          <a:p>
            <a:r>
              <a:rPr lang="en-US" sz="3225" dirty="0">
                <a:latin typeface="Corbel" charset="0"/>
                <a:ea typeface="Corbel" charset="0"/>
                <a:cs typeface="Corbel" charset="0"/>
              </a:rPr>
              <a:t>Meta</a:t>
            </a:r>
            <a:r>
              <a:rPr lang="zh-CN" altLang="en-US" sz="3225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3225" dirty="0">
                <a:latin typeface="Corbel" charset="0"/>
                <a:ea typeface="Corbel" charset="0"/>
                <a:cs typeface="Corbel" charset="0"/>
              </a:rPr>
              <a:t>P</a:t>
            </a:r>
            <a:r>
              <a:rPr lang="en-US" sz="3225" dirty="0">
                <a:latin typeface="Corbel" charset="0"/>
                <a:ea typeface="Corbel" charset="0"/>
                <a:cs typeface="Corbel" charset="0"/>
              </a:rPr>
              <a:t>rogram: Choosing UI elements to map</a:t>
            </a:r>
            <a:endParaRPr lang="en-US" altLang="zh-CN" sz="3225" dirty="0">
              <a:latin typeface="Corbel" charset="0"/>
              <a:ea typeface="Corbel" charset="0"/>
              <a:cs typeface="Corbel" charset="0"/>
            </a:endParaRPr>
          </a:p>
        </p:txBody>
      </p:sp>
      <p:pic>
        <p:nvPicPr>
          <p:cNvPr id="4" name="16t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21234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92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34"/>
    </mc:Choice>
    <mc:Fallback>
      <p:transition spd="slow" advTm="14834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1272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95741" y="1302292"/>
            <a:ext cx="5665445" cy="154758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775" b="1" dirty="0">
                <a:latin typeface="Corbel" charset="0"/>
                <a:ea typeface="Corbel" charset="0"/>
                <a:cs typeface="Corbel" charset="0"/>
              </a:rPr>
              <a:t>Wearable</a:t>
            </a:r>
            <a:r>
              <a:rPr lang="zh-CN" altLang="en-US" sz="2775" b="1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2775" b="1" dirty="0">
                <a:latin typeface="Corbel" charset="0"/>
                <a:ea typeface="Corbel" charset="0"/>
                <a:cs typeface="Corbel" charset="0"/>
              </a:rPr>
              <a:t>devices </a:t>
            </a:r>
          </a:p>
          <a:p>
            <a:pPr marL="0" indent="0" algn="ctr">
              <a:buNone/>
            </a:pPr>
            <a:r>
              <a:rPr lang="en-US" altLang="zh-CN" sz="2775" dirty="0">
                <a:latin typeface="Corbel" charset="0"/>
                <a:ea typeface="Corbel" charset="0"/>
                <a:cs typeface="Corbel" charset="0"/>
              </a:rPr>
              <a:t>are</a:t>
            </a:r>
            <a:r>
              <a:rPr lang="zh-CN" altLang="en-US" sz="2775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2775" dirty="0">
                <a:latin typeface="Corbel" charset="0"/>
                <a:ea typeface="Corbel" charset="0"/>
                <a:cs typeface="Corbel" charset="0"/>
              </a:rPr>
              <a:t>becoming</a:t>
            </a:r>
            <a:r>
              <a:rPr lang="zh-CN" altLang="en-US" sz="2775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2775" dirty="0">
                <a:latin typeface="Corbel" charset="0"/>
                <a:ea typeface="Corbel" charset="0"/>
                <a:cs typeface="Corbel" charset="0"/>
              </a:rPr>
              <a:t>a</a:t>
            </a:r>
            <a:r>
              <a:rPr lang="zh-CN" altLang="en-US" sz="2775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2775" dirty="0">
                <a:latin typeface="Corbel" charset="0"/>
                <a:ea typeface="Corbel" charset="0"/>
                <a:cs typeface="Corbel" charset="0"/>
              </a:rPr>
              <a:t>major</a:t>
            </a:r>
            <a:r>
              <a:rPr lang="zh-CN" altLang="en-US" sz="2775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2775" dirty="0">
                <a:latin typeface="Corbel" charset="0"/>
                <a:ea typeface="Corbel" charset="0"/>
                <a:cs typeface="Corbel" charset="0"/>
              </a:rPr>
              <a:t>growth</a:t>
            </a:r>
            <a:r>
              <a:rPr lang="zh-CN" altLang="en-US" sz="2775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2775" dirty="0">
                <a:latin typeface="Corbel" charset="0"/>
                <a:ea typeface="Corbel" charset="0"/>
                <a:cs typeface="Corbel" charset="0"/>
              </a:rPr>
              <a:t>sector</a:t>
            </a:r>
            <a:r>
              <a:rPr lang="zh-CN" altLang="en-US" sz="2775" dirty="0">
                <a:latin typeface="Corbel" charset="0"/>
                <a:ea typeface="Corbel" charset="0"/>
                <a:cs typeface="Corbel" charset="0"/>
              </a:rPr>
              <a:t> </a:t>
            </a:r>
            <a:endParaRPr lang="en-US" altLang="zh-CN" sz="2775" dirty="0">
              <a:latin typeface="Corbel" charset="0"/>
              <a:ea typeface="Corbel" charset="0"/>
              <a:cs typeface="Corbel" charset="0"/>
            </a:endParaRPr>
          </a:p>
          <a:p>
            <a:pPr marL="0" indent="0" algn="ctr">
              <a:buNone/>
            </a:pPr>
            <a:r>
              <a:rPr lang="en-US" altLang="zh-CN" sz="2775" dirty="0">
                <a:latin typeface="Corbel" charset="0"/>
                <a:ea typeface="Corbel" charset="0"/>
                <a:cs typeface="Corbel" charset="0"/>
              </a:rPr>
              <a:t>for</a:t>
            </a:r>
            <a:r>
              <a:rPr lang="zh-CN" altLang="en-US" sz="2775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2775" dirty="0">
                <a:latin typeface="Corbel" charset="0"/>
                <a:ea typeface="Corbel" charset="0"/>
                <a:cs typeface="Corbel" charset="0"/>
              </a:rPr>
              <a:t>computing</a:t>
            </a:r>
            <a:r>
              <a:rPr lang="is-IS" altLang="zh-CN" sz="2775" dirty="0">
                <a:latin typeface="Corbel" charset="0"/>
                <a:ea typeface="Corbel" charset="0"/>
                <a:cs typeface="Corbel" charset="0"/>
              </a:rPr>
              <a:t>…</a:t>
            </a:r>
            <a:endParaRPr lang="en-US" altLang="zh-CN" sz="2775" dirty="0">
              <a:latin typeface="Corbel" charset="0"/>
              <a:ea typeface="Corbel" charset="0"/>
              <a:cs typeface="Corbel" charset="0"/>
            </a:endParaRPr>
          </a:p>
          <a:p>
            <a:pPr marL="0" indent="0" algn="ctr">
              <a:buNone/>
            </a:pPr>
            <a:endParaRPr lang="en-US" altLang="zh-CN" dirty="0">
              <a:latin typeface="Corbel" charset="0"/>
              <a:ea typeface="Corbel" charset="0"/>
              <a:cs typeface="Corbe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70950" y="2971801"/>
            <a:ext cx="5708055" cy="1726748"/>
            <a:chOff x="570950" y="2971801"/>
            <a:chExt cx="5708055" cy="1726748"/>
          </a:xfrm>
        </p:grpSpPr>
        <p:pic>
          <p:nvPicPr>
            <p:cNvPr id="6" name="Picture 5" descr="smartwatch-test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0950" y="2971801"/>
              <a:ext cx="4203540" cy="1726748"/>
            </a:xfrm>
            <a:prstGeom prst="rect">
              <a:avLst/>
            </a:prstGeom>
          </p:spPr>
        </p:pic>
        <p:pic>
          <p:nvPicPr>
            <p:cNvPr id="7" name="Picture 6" descr="google-glass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774490" y="3446096"/>
              <a:ext cx="1504515" cy="778157"/>
            </a:xfrm>
            <a:prstGeom prst="rect">
              <a:avLst/>
            </a:prstGeom>
          </p:spPr>
        </p:pic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42900" y="248283"/>
            <a:ext cx="6172200" cy="553210"/>
          </a:xfrm>
        </p:spPr>
        <p:txBody>
          <a:bodyPr>
            <a:noAutofit/>
          </a:bodyPr>
          <a:lstStyle/>
          <a:p>
            <a:pPr algn="l"/>
            <a:r>
              <a:rPr lang="en-US" sz="3225" dirty="0">
                <a:latin typeface="Corbel" charset="0"/>
                <a:ea typeface="Corbel" charset="0"/>
                <a:cs typeface="Corbel" charset="0"/>
              </a:rPr>
              <a:t>Introduction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994" y="3295767"/>
            <a:ext cx="6721434" cy="107435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40525" y="4691012"/>
            <a:ext cx="557694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hlinkClick r:id="rId7"/>
              </a:rPr>
              <a:t>https://www.techrepublic.com/article/smartwatch-sales-to-hit-17-8-billion-in-2020-but-business-use-lagging</a:t>
            </a:r>
            <a:r>
              <a:rPr lang="en-US" sz="900" dirty="0" smtClean="0">
                <a:hlinkClick r:id="rId7"/>
              </a:rPr>
              <a:t>/</a:t>
            </a:r>
            <a:endParaRPr lang="en-US" sz="900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182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80"/>
    </mc:Choice>
    <mc:Fallback xmlns="">
      <p:transition spd="slow" advTm="20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Meta program: UI placement and retailoring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093304" y="1162878"/>
            <a:ext cx="415521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orbel" charset="0"/>
                <a:ea typeface="Corbel" charset="0"/>
                <a:cs typeface="Corbel" charset="0"/>
              </a:rPr>
              <a:t>&lt;</a:t>
            </a:r>
            <a:r>
              <a:rPr lang="en-US" sz="1200" b="1" dirty="0" err="1">
                <a:latin typeface="Corbel" charset="0"/>
                <a:ea typeface="Corbel" charset="0"/>
                <a:cs typeface="Corbel" charset="0"/>
              </a:rPr>
              <a:t>wearable.view.CardScrollView</a:t>
            </a:r>
            <a:r>
              <a:rPr lang="en-US" sz="1200" dirty="0">
                <a:latin typeface="Corbel" charset="0"/>
                <a:ea typeface="Corbel" charset="0"/>
                <a:cs typeface="Corbel" charset="0"/>
              </a:rPr>
              <a:t>&gt;</a:t>
            </a:r>
          </a:p>
          <a:p>
            <a:r>
              <a:rPr lang="en-US" sz="1200" dirty="0">
                <a:latin typeface="Corbel" charset="0"/>
                <a:ea typeface="Corbel" charset="0"/>
                <a:cs typeface="Corbel" charset="0"/>
              </a:rPr>
              <a:t>        id="@+id/</a:t>
            </a:r>
            <a:r>
              <a:rPr lang="en-US" sz="1200" b="1" dirty="0" err="1">
                <a:latin typeface="Corbel" charset="0"/>
                <a:ea typeface="Corbel" charset="0"/>
                <a:cs typeface="Corbel" charset="0"/>
              </a:rPr>
              <a:t>backgroundID</a:t>
            </a:r>
            <a:r>
              <a:rPr lang="en-US" sz="1200" dirty="0">
                <a:latin typeface="Corbel" charset="0"/>
                <a:ea typeface="Corbel" charset="0"/>
                <a:cs typeface="Corbel" charset="0"/>
              </a:rPr>
              <a:t>"</a:t>
            </a:r>
          </a:p>
          <a:p>
            <a:r>
              <a:rPr lang="en-US" sz="1200" dirty="0">
                <a:latin typeface="Corbel" charset="0"/>
                <a:ea typeface="Corbel" charset="0"/>
                <a:cs typeface="Corbel" charset="0"/>
              </a:rPr>
              <a:t>        </a:t>
            </a:r>
            <a:r>
              <a:rPr lang="en-US" sz="1200" dirty="0" err="1">
                <a:latin typeface="Corbel" charset="0"/>
                <a:ea typeface="Corbel" charset="0"/>
                <a:cs typeface="Corbel" charset="0"/>
              </a:rPr>
              <a:t>layout_width</a:t>
            </a:r>
            <a:r>
              <a:rPr lang="en-US" sz="1200" dirty="0">
                <a:latin typeface="Corbel" charset="0"/>
                <a:ea typeface="Corbel" charset="0"/>
                <a:cs typeface="Corbel" charset="0"/>
              </a:rPr>
              <a:t>="</a:t>
            </a:r>
            <a:r>
              <a:rPr lang="en-US" sz="1200" dirty="0" err="1">
                <a:latin typeface="Corbel" charset="0"/>
                <a:ea typeface="Corbel" charset="0"/>
                <a:cs typeface="Corbel" charset="0"/>
              </a:rPr>
              <a:t>match_parent</a:t>
            </a:r>
            <a:r>
              <a:rPr lang="en-US" sz="1200" dirty="0">
                <a:latin typeface="Corbel" charset="0"/>
                <a:ea typeface="Corbel" charset="0"/>
                <a:cs typeface="Corbel" charset="0"/>
              </a:rPr>
              <a:t>"</a:t>
            </a:r>
          </a:p>
          <a:p>
            <a:r>
              <a:rPr lang="en-US" sz="1200" dirty="0">
                <a:latin typeface="Corbel" charset="0"/>
                <a:ea typeface="Corbel" charset="0"/>
                <a:cs typeface="Corbel" charset="0"/>
              </a:rPr>
              <a:t>        </a:t>
            </a:r>
            <a:r>
              <a:rPr lang="en-US" sz="1200" dirty="0" err="1">
                <a:latin typeface="Corbel" charset="0"/>
                <a:ea typeface="Corbel" charset="0"/>
                <a:cs typeface="Corbel" charset="0"/>
              </a:rPr>
              <a:t>layout_height</a:t>
            </a:r>
            <a:r>
              <a:rPr lang="en-US" sz="1200" dirty="0">
                <a:latin typeface="Corbel" charset="0"/>
                <a:ea typeface="Corbel" charset="0"/>
                <a:cs typeface="Corbel" charset="0"/>
              </a:rPr>
              <a:t>="</a:t>
            </a:r>
            <a:r>
              <a:rPr lang="en-US" sz="1200" dirty="0" err="1">
                <a:latin typeface="Corbel" charset="0"/>
                <a:ea typeface="Corbel" charset="0"/>
                <a:cs typeface="Corbel" charset="0"/>
              </a:rPr>
              <a:t>wrap_content</a:t>
            </a:r>
            <a:r>
              <a:rPr lang="en-US" sz="1200" dirty="0">
                <a:latin typeface="Corbel" charset="0"/>
                <a:ea typeface="Corbel" charset="0"/>
                <a:cs typeface="Corbel" charset="0"/>
              </a:rPr>
              <a:t>"</a:t>
            </a:r>
          </a:p>
          <a:p>
            <a:r>
              <a:rPr lang="en-US" sz="1200" dirty="0">
                <a:latin typeface="Corbel" charset="0"/>
                <a:ea typeface="Corbel" charset="0"/>
                <a:cs typeface="Corbel" charset="0"/>
              </a:rPr>
              <a:t>        </a:t>
            </a:r>
            <a:r>
              <a:rPr lang="en-US" sz="1200" dirty="0" err="1">
                <a:latin typeface="Corbel" charset="0"/>
                <a:ea typeface="Corbel" charset="0"/>
                <a:cs typeface="Corbel" charset="0"/>
              </a:rPr>
              <a:t>layout_box</a:t>
            </a:r>
            <a:r>
              <a:rPr lang="en-US" sz="1200" dirty="0">
                <a:latin typeface="Corbel" charset="0"/>
                <a:ea typeface="Corbel" charset="0"/>
                <a:cs typeface="Corbel" charset="0"/>
              </a:rPr>
              <a:t>="bottom"&gt;</a:t>
            </a:r>
          </a:p>
          <a:p>
            <a:r>
              <a:rPr lang="en-US" sz="1200" dirty="0">
                <a:latin typeface="Corbel" charset="0"/>
                <a:ea typeface="Corbel" charset="0"/>
                <a:cs typeface="Corbel" charset="0"/>
              </a:rPr>
              <a:t>        &lt;</a:t>
            </a:r>
            <a:r>
              <a:rPr lang="en-US" sz="1200" b="1" dirty="0" err="1">
                <a:latin typeface="Corbel" charset="0"/>
                <a:ea typeface="Corbel" charset="0"/>
                <a:cs typeface="Corbel" charset="0"/>
              </a:rPr>
              <a:t>wearable.view.CardFrame</a:t>
            </a:r>
            <a:r>
              <a:rPr lang="en-US" sz="1200" dirty="0">
                <a:latin typeface="Corbel" charset="0"/>
                <a:ea typeface="Corbel" charset="0"/>
                <a:cs typeface="Corbel" charset="0"/>
              </a:rPr>
              <a:t>&gt;</a:t>
            </a:r>
          </a:p>
          <a:p>
            <a:r>
              <a:rPr lang="en-US" sz="1200" dirty="0">
                <a:latin typeface="Corbel" charset="0"/>
                <a:ea typeface="Corbel" charset="0"/>
                <a:cs typeface="Corbel" charset="0"/>
              </a:rPr>
              <a:t>                    &lt;</a:t>
            </a:r>
            <a:r>
              <a:rPr lang="en-US" sz="1200" dirty="0" err="1">
                <a:latin typeface="Corbel" charset="0"/>
                <a:ea typeface="Corbel" charset="0"/>
                <a:cs typeface="Corbel" charset="0"/>
              </a:rPr>
              <a:t>TextView</a:t>
            </a:r>
            <a:endParaRPr lang="en-US" sz="1200" dirty="0">
              <a:latin typeface="Corbel" charset="0"/>
              <a:ea typeface="Corbel" charset="0"/>
              <a:cs typeface="Corbel" charset="0"/>
            </a:endParaRPr>
          </a:p>
          <a:p>
            <a:r>
              <a:rPr lang="en-US" sz="1200" dirty="0">
                <a:latin typeface="Corbel" charset="0"/>
                <a:ea typeface="Corbel" charset="0"/>
                <a:cs typeface="Corbel" charset="0"/>
              </a:rPr>
              <a:t>                    id="@+id</a:t>
            </a:r>
            <a:r>
              <a:rPr lang="en-US" sz="1200" b="1" dirty="0" smtClean="0">
                <a:latin typeface="Corbel" charset="0"/>
                <a:ea typeface="Corbel" charset="0"/>
                <a:cs typeface="Corbel" charset="0"/>
              </a:rPr>
              <a:t>/</a:t>
            </a:r>
            <a:r>
              <a:rPr lang="en-US" sz="1200" b="1" dirty="0" err="1" smtClean="0">
                <a:latin typeface="Corbel" charset="0"/>
                <a:ea typeface="Corbel" charset="0"/>
                <a:cs typeface="Corbel" charset="0"/>
              </a:rPr>
              <a:t>titleID</a:t>
            </a:r>
            <a:r>
              <a:rPr lang="en-US" sz="1200" dirty="0">
                <a:latin typeface="Corbel" charset="0"/>
                <a:ea typeface="Corbel" charset="0"/>
                <a:cs typeface="Corbel" charset="0"/>
              </a:rPr>
              <a:t>"</a:t>
            </a:r>
          </a:p>
          <a:p>
            <a:r>
              <a:rPr lang="en-US" sz="1200" dirty="0">
                <a:latin typeface="Corbel" charset="0"/>
                <a:ea typeface="Corbel" charset="0"/>
                <a:cs typeface="Corbel" charset="0"/>
              </a:rPr>
              <a:t>                    </a:t>
            </a:r>
            <a:r>
              <a:rPr lang="en-US" sz="1200" dirty="0" err="1">
                <a:latin typeface="Corbel" charset="0"/>
                <a:ea typeface="Corbel" charset="0"/>
                <a:cs typeface="Corbel" charset="0"/>
              </a:rPr>
              <a:t>layout_width</a:t>
            </a:r>
            <a:r>
              <a:rPr lang="en-US" sz="1200" dirty="0">
                <a:latin typeface="Corbel" charset="0"/>
                <a:ea typeface="Corbel" charset="0"/>
                <a:cs typeface="Corbel" charset="0"/>
              </a:rPr>
              <a:t>="</a:t>
            </a:r>
            <a:r>
              <a:rPr lang="en-US" sz="1200" dirty="0" err="1">
                <a:latin typeface="Corbel" charset="0"/>
                <a:ea typeface="Corbel" charset="0"/>
                <a:cs typeface="Corbel" charset="0"/>
              </a:rPr>
              <a:t>match_parent</a:t>
            </a:r>
            <a:r>
              <a:rPr lang="en-US" sz="1200" dirty="0">
                <a:latin typeface="Corbel" charset="0"/>
                <a:ea typeface="Corbel" charset="0"/>
                <a:cs typeface="Corbel" charset="0"/>
              </a:rPr>
              <a:t>"</a:t>
            </a:r>
          </a:p>
          <a:p>
            <a:r>
              <a:rPr lang="en-US" sz="1200" dirty="0">
                <a:latin typeface="Corbel" charset="0"/>
                <a:ea typeface="Corbel" charset="0"/>
                <a:cs typeface="Corbel" charset="0"/>
              </a:rPr>
              <a:t>                    </a:t>
            </a:r>
            <a:r>
              <a:rPr lang="en-US" sz="1200" dirty="0" err="1">
                <a:latin typeface="Corbel" charset="0"/>
                <a:ea typeface="Corbel" charset="0"/>
                <a:cs typeface="Corbel" charset="0"/>
              </a:rPr>
              <a:t>layout_height</a:t>
            </a:r>
            <a:r>
              <a:rPr lang="en-US" sz="1200" dirty="0">
                <a:latin typeface="Corbel" charset="0"/>
                <a:ea typeface="Corbel" charset="0"/>
                <a:cs typeface="Corbel" charset="0"/>
              </a:rPr>
              <a:t>="</a:t>
            </a:r>
            <a:r>
              <a:rPr lang="en-US" sz="1200" dirty="0" err="1">
                <a:latin typeface="Corbel" charset="0"/>
                <a:ea typeface="Corbel" charset="0"/>
                <a:cs typeface="Corbel" charset="0"/>
              </a:rPr>
              <a:t>wrap_content</a:t>
            </a:r>
            <a:r>
              <a:rPr lang="en-US" sz="1200" dirty="0">
                <a:latin typeface="Corbel" charset="0"/>
                <a:ea typeface="Corbel" charset="0"/>
                <a:cs typeface="Corbel" charset="0"/>
              </a:rPr>
              <a:t>"/&gt;</a:t>
            </a:r>
          </a:p>
          <a:p>
            <a:r>
              <a:rPr lang="en-US" sz="1200" dirty="0">
                <a:latin typeface="Corbel" charset="0"/>
                <a:ea typeface="Corbel" charset="0"/>
                <a:cs typeface="Corbel" charset="0"/>
              </a:rPr>
              <a:t>                &lt;</a:t>
            </a:r>
            <a:r>
              <a:rPr lang="en-US" sz="1200" dirty="0" err="1">
                <a:latin typeface="Corbel" charset="0"/>
                <a:ea typeface="Corbel" charset="0"/>
                <a:cs typeface="Corbel" charset="0"/>
              </a:rPr>
              <a:t>ImageView</a:t>
            </a:r>
            <a:endParaRPr lang="en-US" sz="1200" dirty="0">
              <a:latin typeface="Corbel" charset="0"/>
              <a:ea typeface="Corbel" charset="0"/>
              <a:cs typeface="Corbel" charset="0"/>
            </a:endParaRPr>
          </a:p>
          <a:p>
            <a:r>
              <a:rPr lang="en-US" sz="1200" dirty="0">
                <a:latin typeface="Corbel" charset="0"/>
                <a:ea typeface="Corbel" charset="0"/>
                <a:cs typeface="Corbel" charset="0"/>
              </a:rPr>
              <a:t>                    id="@+id/</a:t>
            </a:r>
            <a:r>
              <a:rPr lang="en-US" sz="1200" b="1" dirty="0" err="1">
                <a:latin typeface="Corbel" charset="0"/>
                <a:ea typeface="Corbel" charset="0"/>
                <a:cs typeface="Corbel" charset="0"/>
              </a:rPr>
              <a:t>iconID</a:t>
            </a:r>
            <a:r>
              <a:rPr lang="en-US" sz="1200" dirty="0">
                <a:latin typeface="Corbel" charset="0"/>
                <a:ea typeface="Corbel" charset="0"/>
                <a:cs typeface="Corbel" charset="0"/>
              </a:rPr>
              <a:t>"</a:t>
            </a:r>
          </a:p>
          <a:p>
            <a:r>
              <a:rPr lang="en-US" sz="1200" dirty="0">
                <a:latin typeface="Corbel" charset="0"/>
                <a:ea typeface="Corbel" charset="0"/>
                <a:cs typeface="Corbel" charset="0"/>
              </a:rPr>
              <a:t>                    </a:t>
            </a:r>
            <a:r>
              <a:rPr lang="en-US" sz="1200" dirty="0" err="1">
                <a:latin typeface="Corbel" charset="0"/>
                <a:ea typeface="Corbel" charset="0"/>
                <a:cs typeface="Corbel" charset="0"/>
              </a:rPr>
              <a:t>layout_width</a:t>
            </a:r>
            <a:r>
              <a:rPr lang="en-US" sz="1200" dirty="0">
                <a:latin typeface="Corbel" charset="0"/>
                <a:ea typeface="Corbel" charset="0"/>
                <a:cs typeface="Corbel" charset="0"/>
              </a:rPr>
              <a:t>="30dp"</a:t>
            </a:r>
          </a:p>
          <a:p>
            <a:r>
              <a:rPr lang="en-US" sz="1200" dirty="0">
                <a:latin typeface="Corbel" charset="0"/>
                <a:ea typeface="Corbel" charset="0"/>
                <a:cs typeface="Corbel" charset="0"/>
              </a:rPr>
              <a:t>                    </a:t>
            </a:r>
            <a:r>
              <a:rPr lang="en-US" sz="1200" dirty="0" err="1">
                <a:latin typeface="Corbel" charset="0"/>
                <a:ea typeface="Corbel" charset="0"/>
                <a:cs typeface="Corbel" charset="0"/>
              </a:rPr>
              <a:t>layout_height</a:t>
            </a:r>
            <a:r>
              <a:rPr lang="en-US" sz="1200" dirty="0">
                <a:latin typeface="Corbel" charset="0"/>
                <a:ea typeface="Corbel" charset="0"/>
                <a:cs typeface="Corbel" charset="0"/>
              </a:rPr>
              <a:t>="</a:t>
            </a:r>
            <a:r>
              <a:rPr lang="en-US" sz="1200" dirty="0" smtClean="0">
                <a:latin typeface="Corbel" charset="0"/>
                <a:ea typeface="Corbel" charset="0"/>
                <a:cs typeface="Corbel" charset="0"/>
              </a:rPr>
              <a:t>30dp”/&gt;</a:t>
            </a:r>
            <a:endParaRPr lang="en-US" sz="1200" dirty="0">
              <a:latin typeface="Corbel" charset="0"/>
              <a:ea typeface="Corbel" charset="0"/>
              <a:cs typeface="Corbel" charset="0"/>
            </a:endParaRPr>
          </a:p>
          <a:p>
            <a:r>
              <a:rPr lang="en-US" sz="1200" dirty="0" smtClean="0">
                <a:latin typeface="Corbel" charset="0"/>
                <a:ea typeface="Corbel" charset="0"/>
                <a:cs typeface="Corbel" charset="0"/>
              </a:rPr>
              <a:t>                &lt;</a:t>
            </a:r>
            <a:r>
              <a:rPr lang="en-US" sz="1200" dirty="0" err="1" smtClean="0">
                <a:latin typeface="Corbel" charset="0"/>
                <a:ea typeface="Corbel" charset="0"/>
                <a:cs typeface="Corbel" charset="0"/>
              </a:rPr>
              <a:t>TextView</a:t>
            </a:r>
            <a:endParaRPr lang="en-US" sz="1200" dirty="0" smtClean="0">
              <a:latin typeface="Corbel" charset="0"/>
              <a:ea typeface="Corbel" charset="0"/>
              <a:cs typeface="Corbel" charset="0"/>
            </a:endParaRPr>
          </a:p>
          <a:p>
            <a:r>
              <a:rPr lang="en-US" sz="1200" dirty="0" smtClean="0">
                <a:latin typeface="Corbel" charset="0"/>
                <a:ea typeface="Corbel" charset="0"/>
                <a:cs typeface="Corbel" charset="0"/>
              </a:rPr>
              <a:t>                    id="@+id/</a:t>
            </a:r>
            <a:r>
              <a:rPr lang="en-US" sz="1200" b="1" dirty="0" err="1" smtClean="0">
                <a:latin typeface="Corbel" charset="0"/>
                <a:ea typeface="Corbel" charset="0"/>
                <a:cs typeface="Corbel" charset="0"/>
              </a:rPr>
              <a:t>albumID</a:t>
            </a:r>
            <a:r>
              <a:rPr lang="en-US" sz="1200" dirty="0" smtClean="0">
                <a:latin typeface="Corbel" charset="0"/>
                <a:ea typeface="Corbel" charset="0"/>
                <a:cs typeface="Corbel" charset="0"/>
              </a:rPr>
              <a:t>"</a:t>
            </a:r>
          </a:p>
          <a:p>
            <a:r>
              <a:rPr lang="en-US" sz="1200" dirty="0" smtClean="0">
                <a:latin typeface="Corbel" charset="0"/>
                <a:ea typeface="Corbel" charset="0"/>
                <a:cs typeface="Corbel" charset="0"/>
              </a:rPr>
              <a:t>                    </a:t>
            </a:r>
            <a:r>
              <a:rPr lang="en-US" sz="1200" dirty="0" err="1" smtClean="0">
                <a:latin typeface="Corbel" charset="0"/>
                <a:ea typeface="Corbel" charset="0"/>
                <a:cs typeface="Corbel" charset="0"/>
              </a:rPr>
              <a:t>layout_width</a:t>
            </a:r>
            <a:r>
              <a:rPr lang="en-US" sz="1200" dirty="0" smtClean="0">
                <a:latin typeface="Corbel" charset="0"/>
                <a:ea typeface="Corbel" charset="0"/>
                <a:cs typeface="Corbel" charset="0"/>
              </a:rPr>
              <a:t>="</a:t>
            </a:r>
            <a:r>
              <a:rPr lang="en-US" sz="1200" dirty="0" err="1" smtClean="0">
                <a:latin typeface="Corbel" charset="0"/>
                <a:ea typeface="Corbel" charset="0"/>
                <a:cs typeface="Corbel" charset="0"/>
              </a:rPr>
              <a:t>match_parent</a:t>
            </a:r>
            <a:r>
              <a:rPr lang="en-US" sz="1200" dirty="0" smtClean="0">
                <a:latin typeface="Corbel" charset="0"/>
                <a:ea typeface="Corbel" charset="0"/>
                <a:cs typeface="Corbel" charset="0"/>
              </a:rPr>
              <a:t>"</a:t>
            </a:r>
          </a:p>
          <a:p>
            <a:r>
              <a:rPr lang="en-US" sz="1200" dirty="0" smtClean="0">
                <a:latin typeface="Corbel" charset="0"/>
                <a:ea typeface="Corbel" charset="0"/>
                <a:cs typeface="Corbel" charset="0"/>
              </a:rPr>
              <a:t>                    </a:t>
            </a:r>
            <a:r>
              <a:rPr lang="en-US" sz="1200" dirty="0" err="1" smtClean="0">
                <a:latin typeface="Corbel" charset="0"/>
                <a:ea typeface="Corbel" charset="0"/>
                <a:cs typeface="Corbel" charset="0"/>
              </a:rPr>
              <a:t>layout_height</a:t>
            </a:r>
            <a:r>
              <a:rPr lang="en-US" sz="1200" dirty="0" smtClean="0">
                <a:latin typeface="Corbel" charset="0"/>
                <a:ea typeface="Corbel" charset="0"/>
                <a:cs typeface="Corbel" charset="0"/>
              </a:rPr>
              <a:t>="</a:t>
            </a:r>
            <a:r>
              <a:rPr lang="en-US" sz="1200" dirty="0" err="1" smtClean="0">
                <a:latin typeface="Corbel" charset="0"/>
                <a:ea typeface="Corbel" charset="0"/>
                <a:cs typeface="Corbel" charset="0"/>
              </a:rPr>
              <a:t>wrap_content</a:t>
            </a:r>
            <a:r>
              <a:rPr lang="en-US" sz="1200" dirty="0" smtClean="0">
                <a:latin typeface="Corbel" charset="0"/>
                <a:ea typeface="Corbel" charset="0"/>
                <a:cs typeface="Corbel" charset="0"/>
              </a:rPr>
              <a:t>" /&gt;</a:t>
            </a:r>
          </a:p>
          <a:p>
            <a:r>
              <a:rPr lang="en-US" sz="1200" dirty="0" smtClean="0">
                <a:latin typeface="Corbel" charset="0"/>
                <a:ea typeface="Corbel" charset="0"/>
                <a:cs typeface="Corbel" charset="0"/>
              </a:rPr>
              <a:t>      &lt;/</a:t>
            </a:r>
            <a:r>
              <a:rPr lang="en-US" sz="1200" b="1" dirty="0" err="1" smtClean="0">
                <a:latin typeface="Corbel" charset="0"/>
                <a:ea typeface="Corbel" charset="0"/>
                <a:cs typeface="Corbel" charset="0"/>
              </a:rPr>
              <a:t>wearable.view.CardFrame</a:t>
            </a:r>
            <a:r>
              <a:rPr lang="en-US" sz="1200" dirty="0" smtClean="0">
                <a:latin typeface="Corbel" charset="0"/>
                <a:ea typeface="Corbel" charset="0"/>
                <a:cs typeface="Corbel" charset="0"/>
              </a:rPr>
              <a:t>&gt;</a:t>
            </a:r>
          </a:p>
          <a:p>
            <a:r>
              <a:rPr lang="en-US" sz="1200" b="1" dirty="0" smtClean="0">
                <a:latin typeface="Corbel" charset="0"/>
                <a:ea typeface="Corbel" charset="0"/>
                <a:cs typeface="Corbel" charset="0"/>
              </a:rPr>
              <a:t>&lt;/</a:t>
            </a:r>
            <a:r>
              <a:rPr lang="en-US" sz="1200" b="1" dirty="0" err="1">
                <a:latin typeface="Corbel" charset="0"/>
                <a:ea typeface="Corbel" charset="0"/>
                <a:cs typeface="Corbel" charset="0"/>
              </a:rPr>
              <a:t>wearable.view.CardScrollView</a:t>
            </a:r>
            <a:r>
              <a:rPr lang="en-US" sz="1200" b="1" dirty="0">
                <a:latin typeface="Corbel" charset="0"/>
                <a:ea typeface="Corbel" charset="0"/>
                <a:cs typeface="Corbel" charset="0"/>
              </a:rPr>
              <a:t>&gt;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04728" y="4548420"/>
            <a:ext cx="28875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432FF"/>
                </a:solidFill>
                <a:latin typeface="Corbel" charset="0"/>
                <a:ea typeface="Corbel" charset="0"/>
                <a:cs typeface="Corbel" charset="0"/>
              </a:rPr>
              <a:t>Meta </a:t>
            </a:r>
            <a:r>
              <a:rPr lang="en-US" sz="2000" dirty="0">
                <a:solidFill>
                  <a:srgbClr val="0432FF"/>
                </a:solidFill>
                <a:latin typeface="Corbel" charset="0"/>
                <a:ea typeface="Corbel" charset="0"/>
                <a:cs typeface="Corbel" charset="0"/>
              </a:rPr>
              <a:t>P</a:t>
            </a:r>
            <a:r>
              <a:rPr lang="en-US" sz="2000" dirty="0" smtClean="0">
                <a:solidFill>
                  <a:srgbClr val="0432FF"/>
                </a:solidFill>
                <a:latin typeface="Corbel" charset="0"/>
                <a:ea typeface="Corbel" charset="0"/>
                <a:cs typeface="Corbel" charset="0"/>
              </a:rPr>
              <a:t>rogram </a:t>
            </a:r>
            <a:r>
              <a:rPr lang="en-US" sz="2000" smtClean="0">
                <a:solidFill>
                  <a:srgbClr val="0432FF"/>
                </a:solidFill>
                <a:latin typeface="Corbel" charset="0"/>
                <a:ea typeface="Corbel" charset="0"/>
                <a:cs typeface="Corbel" charset="0"/>
              </a:rPr>
              <a:t>for Spotify</a:t>
            </a:r>
            <a:endParaRPr lang="en-US" sz="2000" dirty="0">
              <a:solidFill>
                <a:srgbClr val="0432FF"/>
              </a:solidFill>
              <a:latin typeface="Corbel" charset="0"/>
              <a:ea typeface="Corbel" charset="0"/>
              <a:cs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34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88"/>
    </mc:Choice>
    <mc:Fallback xmlns="">
      <p:transition spd="slow" advTm="11488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25" dirty="0">
                <a:latin typeface="Corbel"/>
                <a:cs typeface="Corbel"/>
              </a:rPr>
              <a:t>Compiling </a:t>
            </a:r>
            <a:r>
              <a:rPr lang="en-US" sz="3225" dirty="0" err="1">
                <a:latin typeface="Corbel"/>
                <a:cs typeface="Corbel"/>
              </a:rPr>
              <a:t>UICompanion</a:t>
            </a:r>
            <a:r>
              <a:rPr lang="en-US" sz="3225" dirty="0">
                <a:latin typeface="Corbel"/>
                <a:cs typeface="Corbel"/>
              </a:rPr>
              <a:t> apps from </a:t>
            </a:r>
            <a:r>
              <a:rPr lang="en-US" sz="3225" dirty="0" err="1">
                <a:latin typeface="Corbel"/>
                <a:cs typeface="Corbel"/>
              </a:rPr>
              <a:t>metaprogram</a:t>
            </a:r>
            <a:endParaRPr lang="en-US" sz="3225" dirty="0">
              <a:latin typeface="Corbel"/>
              <a:cs typeface="Corbel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6543" y="1099384"/>
            <a:ext cx="3901457" cy="3922435"/>
          </a:xfrm>
        </p:spPr>
      </p:pic>
      <p:sp>
        <p:nvSpPr>
          <p:cNvPr id="6" name="TextBox 5"/>
          <p:cNvSpPr txBox="1"/>
          <p:nvPr/>
        </p:nvSpPr>
        <p:spPr>
          <a:xfrm>
            <a:off x="64053" y="2295892"/>
            <a:ext cx="18710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200" dirty="0" smtClean="0">
                <a:latin typeface="Corbel" charset="0"/>
                <a:ea typeface="Corbel" charset="0"/>
                <a:cs typeface="Corbel" charset="0"/>
              </a:rPr>
              <a:t>Generated </a:t>
            </a:r>
          </a:p>
          <a:p>
            <a:pPr algn="ctr"/>
            <a:r>
              <a:rPr lang="en-US" altLang="zh-CN" sz="2200" dirty="0">
                <a:latin typeface="Corbel" charset="0"/>
                <a:ea typeface="Corbel" charset="0"/>
                <a:cs typeface="Corbel" charset="0"/>
              </a:rPr>
              <a:t>b</a:t>
            </a:r>
            <a:r>
              <a:rPr lang="en-US" altLang="zh-CN" sz="2200" dirty="0" smtClean="0">
                <a:latin typeface="Corbel" charset="0"/>
                <a:ea typeface="Corbel" charset="0"/>
                <a:cs typeface="Corbel" charset="0"/>
              </a:rPr>
              <a:t>y parsing</a:t>
            </a:r>
          </a:p>
          <a:p>
            <a:pPr algn="ctr"/>
            <a:r>
              <a:rPr lang="en-US" altLang="zh-CN" sz="2200" dirty="0" smtClean="0">
                <a:latin typeface="Corbel" charset="0"/>
                <a:ea typeface="Corbel" charset="0"/>
                <a:cs typeface="Corbel" charset="0"/>
              </a:rPr>
              <a:t>Meta</a:t>
            </a:r>
            <a:r>
              <a:rPr lang="zh-CN" altLang="en-US" sz="2200" dirty="0" smtClean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2200" dirty="0" smtClean="0">
                <a:latin typeface="Corbel" charset="0"/>
                <a:ea typeface="Corbel" charset="0"/>
                <a:cs typeface="Corbel" charset="0"/>
              </a:rPr>
              <a:t>Program</a:t>
            </a:r>
            <a:endParaRPr lang="en-US" sz="2200" dirty="0">
              <a:latin typeface="Corbel" charset="0"/>
              <a:ea typeface="Corbel" charset="0"/>
              <a:cs typeface="Corbel" charset="0"/>
            </a:endParaRPr>
          </a:p>
        </p:txBody>
      </p:sp>
      <p:cxnSp>
        <p:nvCxnSpPr>
          <p:cNvPr id="8" name="Straight Connector 7"/>
          <p:cNvCxnSpPr>
            <a:stCxn id="6" idx="3"/>
          </p:cNvCxnSpPr>
          <p:nvPr/>
        </p:nvCxnSpPr>
        <p:spPr>
          <a:xfrm>
            <a:off x="1935078" y="2849890"/>
            <a:ext cx="778506" cy="177790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Left Brace 10"/>
          <p:cNvSpPr/>
          <p:nvPr/>
        </p:nvSpPr>
        <p:spPr>
          <a:xfrm>
            <a:off x="2745499" y="1691640"/>
            <a:ext cx="253401" cy="2656841"/>
          </a:xfrm>
          <a:prstGeom prst="leftBrace">
            <a:avLst>
              <a:gd name="adj1" fmla="val 8333"/>
              <a:gd name="adj2" fmla="val 50328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1120" y="4421108"/>
            <a:ext cx="16537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 err="1" smtClean="0">
                <a:latin typeface="Corbel" charset="0"/>
                <a:ea typeface="Corbel" charset="0"/>
                <a:cs typeface="Corbel" charset="0"/>
              </a:rPr>
              <a:t>UIWear</a:t>
            </a:r>
            <a:r>
              <a:rPr lang="zh-CN" altLang="en-US" sz="2200" dirty="0" smtClean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2200" dirty="0" smtClean="0">
                <a:latin typeface="Corbel" charset="0"/>
                <a:ea typeface="Corbel" charset="0"/>
                <a:cs typeface="Corbel" charset="0"/>
              </a:rPr>
              <a:t>Stub</a:t>
            </a:r>
            <a:endParaRPr lang="en-US" sz="2200" dirty="0">
              <a:latin typeface="Corbel" charset="0"/>
              <a:ea typeface="Corbel" charset="0"/>
              <a:cs typeface="Corbel" charset="0"/>
            </a:endParaRPr>
          </a:p>
        </p:txBody>
      </p:sp>
      <p:cxnSp>
        <p:nvCxnSpPr>
          <p:cNvPr id="17" name="Straight Connector 16"/>
          <p:cNvCxnSpPr>
            <a:stCxn id="16" idx="3"/>
          </p:cNvCxnSpPr>
          <p:nvPr/>
        </p:nvCxnSpPr>
        <p:spPr>
          <a:xfrm>
            <a:off x="1724842" y="4636552"/>
            <a:ext cx="1231701" cy="280610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157145" y="1595120"/>
            <a:ext cx="3457896" cy="27533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157145" y="4790439"/>
            <a:ext cx="3457896" cy="2313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458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05"/>
    </mc:Choice>
    <mc:Fallback xmlns="">
      <p:transition spd="slow" advTm="28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16" grpId="0"/>
      <p:bldP spid="20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 txBox="1">
            <a:spLocks/>
          </p:cNvSpPr>
          <p:nvPr/>
        </p:nvSpPr>
        <p:spPr>
          <a:xfrm>
            <a:off x="147573" y="70968"/>
            <a:ext cx="6856764" cy="535956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25" dirty="0" err="1">
                <a:latin typeface="Corbel" charset="0"/>
                <a:ea typeface="Corbel" charset="0"/>
                <a:cs typeface="Corbel" charset="0"/>
              </a:rPr>
              <a:t>UIWear</a:t>
            </a:r>
            <a:r>
              <a:rPr lang="en-US" sz="3225" dirty="0">
                <a:latin typeface="Corbel" charset="0"/>
                <a:ea typeface="Corbel" charset="0"/>
                <a:cs typeface="Corbel" charset="0"/>
              </a:rPr>
              <a:t> Runtime: Sync at UI layer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138" y="998866"/>
            <a:ext cx="967108" cy="1778867"/>
          </a:xfrm>
          <a:prstGeom prst="rect">
            <a:avLst/>
          </a:prstGeom>
        </p:spPr>
      </p:pic>
      <p:sp>
        <p:nvSpPr>
          <p:cNvPr id="48" name="Rounded Rectangle 47"/>
          <p:cNvSpPr/>
          <p:nvPr/>
        </p:nvSpPr>
        <p:spPr>
          <a:xfrm>
            <a:off x="322684" y="843184"/>
            <a:ext cx="3367352" cy="2054144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/>
          <a:lstStyle/>
          <a:p>
            <a:endParaRPr lang="en-US" sz="1350"/>
          </a:p>
        </p:txBody>
      </p:sp>
      <p:grpSp>
        <p:nvGrpSpPr>
          <p:cNvPr id="2" name="Group 1"/>
          <p:cNvGrpSpPr/>
          <p:nvPr/>
        </p:nvGrpSpPr>
        <p:grpSpPr>
          <a:xfrm>
            <a:off x="3045796" y="3234679"/>
            <a:ext cx="3627101" cy="1418006"/>
            <a:chOff x="3376602" y="2609570"/>
            <a:chExt cx="2982860" cy="1418006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61326" y="2799350"/>
              <a:ext cx="933233" cy="1104006"/>
            </a:xfrm>
            <a:prstGeom prst="rect">
              <a:avLst/>
            </a:prstGeom>
          </p:spPr>
        </p:pic>
        <p:sp>
          <p:nvSpPr>
            <p:cNvPr id="53" name="Rounded Rectangle 52"/>
            <p:cNvSpPr/>
            <p:nvPr/>
          </p:nvSpPr>
          <p:spPr>
            <a:xfrm>
              <a:off x="3376602" y="2609570"/>
              <a:ext cx="2982860" cy="1418006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350"/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3499117" y="2881928"/>
              <a:ext cx="1011583" cy="991662"/>
            </a:xfrm>
            <a:prstGeom prst="roundRect">
              <a:avLst/>
            </a:prstGeom>
            <a:solidFill>
              <a:srgbClr val="FFFF00">
                <a:alpha val="64000"/>
              </a:srgbClr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en-US" sz="1600" dirty="0" err="1">
                  <a:solidFill>
                    <a:schemeClr val="tx1"/>
                  </a:solidFill>
                  <a:latin typeface="Corbel"/>
                  <a:cs typeface="Corbel"/>
                </a:rPr>
                <a:t>UIWear</a:t>
              </a:r>
              <a:endParaRPr lang="en-US" sz="1600" dirty="0">
                <a:solidFill>
                  <a:schemeClr val="tx1"/>
                </a:solidFill>
                <a:latin typeface="Corbel"/>
                <a:cs typeface="Corbel"/>
              </a:endParaRPr>
            </a:p>
            <a:p>
              <a:pPr algn="ctr"/>
              <a:r>
                <a:rPr lang="en-US" sz="1600" dirty="0">
                  <a:solidFill>
                    <a:schemeClr val="tx1"/>
                  </a:solidFill>
                  <a:latin typeface="Corbel"/>
                  <a:cs typeface="Corbel"/>
                </a:rPr>
                <a:t>Wearable</a:t>
              </a:r>
            </a:p>
            <a:p>
              <a:pPr algn="ctr"/>
              <a:r>
                <a:rPr lang="en-US" sz="1600" dirty="0">
                  <a:solidFill>
                    <a:schemeClr val="tx1"/>
                  </a:solidFill>
                  <a:latin typeface="Corbel"/>
                  <a:cs typeface="Corbel"/>
                </a:rPr>
                <a:t>Proxy</a:t>
              </a:r>
            </a:p>
          </p:txBody>
        </p:sp>
      </p:grpSp>
      <p:sp>
        <p:nvSpPr>
          <p:cNvPr id="55" name="Rounded Rectangle 54"/>
          <p:cNvSpPr/>
          <p:nvPr/>
        </p:nvSpPr>
        <p:spPr>
          <a:xfrm>
            <a:off x="2441431" y="1433399"/>
            <a:ext cx="1170697" cy="909802"/>
          </a:xfrm>
          <a:prstGeom prst="roundRect">
            <a:avLst/>
          </a:prstGeom>
          <a:solidFill>
            <a:srgbClr val="FFFF00">
              <a:alpha val="64000"/>
            </a:srgb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Corbel"/>
                <a:cs typeface="Corbel"/>
              </a:rPr>
              <a:t>UIWear</a:t>
            </a:r>
            <a:r>
              <a:rPr lang="en-US" sz="1600" dirty="0">
                <a:solidFill>
                  <a:schemeClr val="tx1"/>
                </a:solidFill>
                <a:latin typeface="Corbel"/>
                <a:cs typeface="Corbel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Corbel"/>
                <a:cs typeface="Corbel"/>
              </a:rPr>
              <a:t>Phone Proxy</a:t>
            </a:r>
            <a:endParaRPr lang="en-US" sz="1600" dirty="0">
              <a:solidFill>
                <a:schemeClr val="tx1"/>
              </a:solidFill>
              <a:latin typeface="Corbel"/>
              <a:cs typeface="Corbel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497246" y="961425"/>
            <a:ext cx="944185" cy="954107"/>
            <a:chOff x="1497245" y="961425"/>
            <a:chExt cx="944185" cy="954106"/>
          </a:xfrm>
        </p:grpSpPr>
        <p:cxnSp>
          <p:nvCxnSpPr>
            <p:cNvPr id="56" name="Straight Connector 55"/>
            <p:cNvCxnSpPr>
              <a:stCxn id="25" idx="3"/>
              <a:endCxn id="55" idx="1"/>
            </p:cNvCxnSpPr>
            <p:nvPr/>
          </p:nvCxnSpPr>
          <p:spPr>
            <a:xfrm>
              <a:off x="1497245" y="1888299"/>
              <a:ext cx="944185" cy="0"/>
            </a:xfrm>
            <a:prstGeom prst="line">
              <a:avLst/>
            </a:prstGeom>
            <a:ln>
              <a:headEnd type="triangle" w="lg"/>
              <a:tailEnd type="triangl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1560734" y="961425"/>
              <a:ext cx="753732" cy="954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400" dirty="0"/>
            </a:p>
            <a:p>
              <a:r>
                <a:rPr lang="en-US" sz="1400" dirty="0" smtClean="0">
                  <a:latin typeface="Corbel"/>
                  <a:cs typeface="Corbel"/>
                </a:rPr>
                <a:t>Poll</a:t>
              </a:r>
            </a:p>
            <a:p>
              <a:r>
                <a:rPr lang="en-US" sz="1400" dirty="0" smtClean="0">
                  <a:latin typeface="Corbel"/>
                  <a:cs typeface="Corbel"/>
                </a:rPr>
                <a:t>UI</a:t>
              </a:r>
              <a:endParaRPr lang="en-US" sz="1400" dirty="0">
                <a:latin typeface="Corbel"/>
                <a:cs typeface="Corbel"/>
              </a:endParaRPr>
            </a:p>
            <a:p>
              <a:r>
                <a:rPr lang="en-US" sz="1400" dirty="0" smtClean="0">
                  <a:latin typeface="Corbel"/>
                  <a:cs typeface="Corbel"/>
                </a:rPr>
                <a:t>Change</a:t>
              </a:r>
              <a:endParaRPr lang="en-US" sz="1400" dirty="0">
                <a:latin typeface="Corbel"/>
                <a:cs typeface="Corbel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403133" y="3499913"/>
            <a:ext cx="975174" cy="369499"/>
            <a:chOff x="4403133" y="3460226"/>
            <a:chExt cx="975174" cy="369499"/>
          </a:xfrm>
        </p:grpSpPr>
        <p:cxnSp>
          <p:nvCxnSpPr>
            <p:cNvPr id="57" name="Straight Connector 56"/>
            <p:cNvCxnSpPr/>
            <p:nvPr/>
          </p:nvCxnSpPr>
          <p:spPr>
            <a:xfrm>
              <a:off x="4424837" y="3829725"/>
              <a:ext cx="815638" cy="0"/>
            </a:xfrm>
            <a:prstGeom prst="line">
              <a:avLst/>
            </a:prstGeom>
            <a:ln>
              <a:tailEnd type="triangl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4403133" y="3460226"/>
              <a:ext cx="9751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orbel"/>
                  <a:cs typeface="Corbel"/>
                </a:rPr>
                <a:t>UI Update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424837" y="4167391"/>
            <a:ext cx="1127400" cy="331308"/>
            <a:chOff x="4424837" y="4167388"/>
            <a:chExt cx="1127400" cy="331308"/>
          </a:xfrm>
        </p:grpSpPr>
        <p:cxnSp>
          <p:nvCxnSpPr>
            <p:cNvPr id="59" name="Straight Connector 58"/>
            <p:cNvCxnSpPr/>
            <p:nvPr/>
          </p:nvCxnSpPr>
          <p:spPr>
            <a:xfrm flipH="1">
              <a:off x="4424837" y="4167388"/>
              <a:ext cx="912747" cy="1"/>
            </a:xfrm>
            <a:prstGeom prst="line">
              <a:avLst/>
            </a:prstGeom>
            <a:ln>
              <a:tailEnd type="triangl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4443854" y="4190919"/>
              <a:ext cx="11083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Corbel"/>
                  <a:cs typeface="Corbel"/>
                </a:rPr>
                <a:t>User Action</a:t>
              </a:r>
              <a:endParaRPr lang="en-US" sz="1400" dirty="0">
                <a:latin typeface="Corbel"/>
                <a:cs typeface="Corbel"/>
              </a:endParaRPr>
            </a:p>
          </p:txBody>
        </p:sp>
      </p:grpSp>
      <p:cxnSp>
        <p:nvCxnSpPr>
          <p:cNvPr id="61" name="Straight Connector 60"/>
          <p:cNvCxnSpPr>
            <a:stCxn id="54" idx="0"/>
            <a:endCxn id="55" idx="2"/>
          </p:cNvCxnSpPr>
          <p:nvPr/>
        </p:nvCxnSpPr>
        <p:spPr>
          <a:xfrm flipH="1" flipV="1">
            <a:off x="3026780" y="2343201"/>
            <a:ext cx="783025" cy="1163837"/>
          </a:xfrm>
          <a:prstGeom prst="line">
            <a:avLst/>
          </a:prstGeom>
          <a:ln>
            <a:headEnd type="triangle" w="lg" len="med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1461899" y="2166336"/>
            <a:ext cx="1763047" cy="554998"/>
            <a:chOff x="1461898" y="2166334"/>
            <a:chExt cx="1763047" cy="554998"/>
          </a:xfrm>
        </p:grpSpPr>
        <p:cxnSp>
          <p:nvCxnSpPr>
            <p:cNvPr id="62" name="Straight Connector 61"/>
            <p:cNvCxnSpPr/>
            <p:nvPr/>
          </p:nvCxnSpPr>
          <p:spPr>
            <a:xfrm flipH="1">
              <a:off x="1497245" y="2166334"/>
              <a:ext cx="944185" cy="0"/>
            </a:xfrm>
            <a:prstGeom prst="line">
              <a:avLst/>
            </a:prstGeom>
            <a:ln>
              <a:tailEnd type="triangl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1461898" y="2198112"/>
              <a:ext cx="17630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orbel"/>
                  <a:cs typeface="Corbel"/>
                </a:rPr>
                <a:t>User </a:t>
              </a:r>
              <a:r>
                <a:rPr lang="en-US" sz="1400" dirty="0" smtClean="0">
                  <a:latin typeface="Corbel"/>
                  <a:cs typeface="Corbel"/>
                </a:rPr>
                <a:t>Input</a:t>
              </a:r>
              <a:endParaRPr lang="en-US" sz="1400" dirty="0">
                <a:latin typeface="Corbel"/>
                <a:cs typeface="Corbel"/>
              </a:endParaRPr>
            </a:p>
            <a:p>
              <a:r>
                <a:rPr lang="en-US" sz="1400" dirty="0">
                  <a:latin typeface="Corbel"/>
                  <a:cs typeface="Corbel"/>
                </a:rPr>
                <a:t>T</a:t>
              </a:r>
              <a:r>
                <a:rPr lang="en-US" sz="1400" dirty="0" smtClean="0">
                  <a:latin typeface="Corbel"/>
                  <a:cs typeface="Corbel"/>
                </a:rPr>
                <a:t>hrough Accessibility</a:t>
              </a:r>
              <a:endParaRPr lang="en-US" sz="1400" dirty="0">
                <a:latin typeface="Corbel"/>
                <a:cs typeface="Corbel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629453" y="2924858"/>
            <a:ext cx="975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rbel"/>
                <a:cs typeface="Corbel"/>
              </a:rPr>
              <a:t>Phone</a:t>
            </a:r>
            <a:endParaRPr lang="en-US" b="1" dirty="0">
              <a:latin typeface="Corbel"/>
              <a:cs typeface="Corbe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809805" y="4697265"/>
            <a:ext cx="2013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latin typeface="Corbel"/>
                <a:cs typeface="Corbel"/>
              </a:rPr>
              <a:t>Wearable</a:t>
            </a:r>
            <a:r>
              <a:rPr lang="zh-CN" altLang="en-US" b="1" dirty="0" smtClean="0">
                <a:latin typeface="Corbel"/>
                <a:cs typeface="Corbel"/>
              </a:rPr>
              <a:t> </a:t>
            </a:r>
            <a:r>
              <a:rPr lang="en-US" altLang="zh-CN" b="1" dirty="0" smtClean="0">
                <a:latin typeface="Corbel"/>
                <a:cs typeface="Corbel"/>
              </a:rPr>
              <a:t>Device</a:t>
            </a:r>
            <a:endParaRPr lang="en-US" b="1" dirty="0">
              <a:latin typeface="Corbel"/>
              <a:cs typeface="Corbe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778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01"/>
    </mc:Choice>
    <mc:Fallback xmlns="">
      <p:transition spd="slow" advTm="43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48320" y="1029057"/>
            <a:ext cx="6283983" cy="21274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CN" sz="3225" dirty="0">
                <a:latin typeface="Corbel" charset="0"/>
                <a:ea typeface="Corbel" charset="0"/>
                <a:cs typeface="Corbel" charset="0"/>
              </a:rPr>
              <a:t>Challenge:</a:t>
            </a:r>
          </a:p>
          <a:p>
            <a:pPr marL="0" indent="0" algn="ctr">
              <a:buNone/>
            </a:pPr>
            <a:r>
              <a:rPr lang="en-US" altLang="zh-CN" sz="2775" dirty="0">
                <a:latin typeface="Corbel" charset="0"/>
                <a:ea typeface="Corbel" charset="0"/>
                <a:cs typeface="Corbel" charset="0"/>
              </a:rPr>
              <a:t>Phone OSes destroy the UI (and the UI Tree) when application is in background</a:t>
            </a:r>
          </a:p>
        </p:txBody>
      </p:sp>
    </p:spTree>
    <p:extLst>
      <p:ext uri="{BB962C8B-B14F-4D97-AF65-F5344CB8AC3E}">
        <p14:creationId xmlns:p14="http://schemas.microsoft.com/office/powerpoint/2010/main" val="143147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37"/>
    </mc:Choice>
    <mc:Fallback xmlns="">
      <p:transition spd="slow" advTm="9637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48320" y="1223277"/>
            <a:ext cx="6283983" cy="156641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zh-CN" sz="2775" dirty="0" err="1">
                <a:latin typeface="Corbel" charset="0"/>
                <a:ea typeface="Corbel" charset="0"/>
                <a:cs typeface="Corbel" charset="0"/>
              </a:rPr>
              <a:t>UIWear</a:t>
            </a:r>
            <a:r>
              <a:rPr lang="zh-CN" altLang="en-US" sz="2775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2775" dirty="0">
                <a:latin typeface="Corbel" charset="0"/>
                <a:ea typeface="Corbel" charset="0"/>
                <a:cs typeface="Corbel" charset="0"/>
              </a:rPr>
              <a:t>idea: </a:t>
            </a:r>
          </a:p>
          <a:p>
            <a:pPr marL="0" indent="0" algn="ctr">
              <a:buNone/>
            </a:pPr>
            <a:r>
              <a:rPr lang="en-US" altLang="zh-CN" sz="2775" dirty="0">
                <a:latin typeface="Corbel" charset="0"/>
                <a:ea typeface="Corbel" charset="0"/>
                <a:cs typeface="Corbel" charset="0"/>
              </a:rPr>
              <a:t>Destroy graphics stack but keep UI tree </a:t>
            </a:r>
          </a:p>
          <a:p>
            <a:pPr marL="0" indent="0" algn="ctr">
              <a:buNone/>
            </a:pPr>
            <a:r>
              <a:rPr lang="en-US" altLang="zh-CN" dirty="0" smtClean="0">
                <a:latin typeface="Corbel" charset="0"/>
                <a:ea typeface="Corbel" charset="0"/>
                <a:cs typeface="Corbel" charset="0"/>
              </a:rPr>
              <a:t>(no </a:t>
            </a:r>
            <a:r>
              <a:rPr lang="en-US" altLang="zh-CN" dirty="0">
                <a:latin typeface="Corbel" charset="0"/>
                <a:ea typeface="Corbel" charset="0"/>
                <a:cs typeface="Corbel" charset="0"/>
              </a:rPr>
              <a:t>negative effect on power or performance)</a:t>
            </a:r>
          </a:p>
        </p:txBody>
      </p:sp>
    </p:spTree>
    <p:extLst>
      <p:ext uri="{BB962C8B-B14F-4D97-AF65-F5344CB8AC3E}">
        <p14:creationId xmlns:p14="http://schemas.microsoft.com/office/powerpoint/2010/main" val="136096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56"/>
    </mc:Choice>
    <mc:Fallback xmlns="">
      <p:transition spd="slow" advTm="15556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34"/>
          <p:cNvCxnSpPr/>
          <p:nvPr/>
        </p:nvCxnSpPr>
        <p:spPr>
          <a:xfrm>
            <a:off x="398199" y="3088951"/>
            <a:ext cx="5414230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28766" y="4038390"/>
            <a:ext cx="5414230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48644" y="113761"/>
            <a:ext cx="6164019" cy="1084910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225" dirty="0" err="1">
                <a:latin typeface="Corbel" charset="0"/>
                <a:ea typeface="Corbel" charset="0"/>
                <a:cs typeface="Corbel" charset="0"/>
              </a:rPr>
              <a:t>UIWear</a:t>
            </a:r>
            <a:r>
              <a:rPr lang="en-US" sz="3225" dirty="0">
                <a:latin typeface="Corbel" charset="0"/>
                <a:ea typeface="Corbel" charset="0"/>
                <a:cs typeface="Corbel" charset="0"/>
              </a:rPr>
              <a:t> behavior when app moves to background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588511" y="1224422"/>
            <a:ext cx="2747549" cy="58892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/>
          <a:lstStyle/>
          <a:p>
            <a:endParaRPr lang="en-US" sz="1350"/>
          </a:p>
        </p:txBody>
      </p:sp>
      <p:sp>
        <p:nvSpPr>
          <p:cNvPr id="42" name="TextBox 41"/>
          <p:cNvSpPr txBox="1"/>
          <p:nvPr/>
        </p:nvSpPr>
        <p:spPr>
          <a:xfrm>
            <a:off x="676948" y="1161336"/>
            <a:ext cx="2610902" cy="6463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b="1" dirty="0">
                <a:latin typeface="Corbel" charset="0"/>
                <a:ea typeface="Corbel" charset="0"/>
                <a:cs typeface="Corbel" charset="0"/>
              </a:rPr>
              <a:t>App </a:t>
            </a:r>
          </a:p>
          <a:p>
            <a:pPr algn="ctr"/>
            <a:r>
              <a:rPr lang="en-US" b="1" dirty="0">
                <a:latin typeface="Corbel" charset="0"/>
                <a:ea typeface="Corbel" charset="0"/>
                <a:cs typeface="Corbel" charset="0"/>
              </a:rPr>
              <a:t>(moved to</a:t>
            </a:r>
            <a:r>
              <a:rPr lang="zh-CN" altLang="en-US" b="1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b="1" dirty="0">
                <a:latin typeface="Corbel" charset="0"/>
                <a:ea typeface="Corbel" charset="0"/>
                <a:cs typeface="Corbel" charset="0"/>
              </a:rPr>
              <a:t>background)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588511" y="2154870"/>
            <a:ext cx="2747549" cy="68626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/>
          <a:lstStyle/>
          <a:p>
            <a:endParaRPr lang="en-US" sz="1350"/>
          </a:p>
        </p:txBody>
      </p:sp>
      <p:sp>
        <p:nvSpPr>
          <p:cNvPr id="44" name="TextBox 43"/>
          <p:cNvSpPr txBox="1"/>
          <p:nvPr/>
        </p:nvSpPr>
        <p:spPr>
          <a:xfrm>
            <a:off x="667718" y="2278785"/>
            <a:ext cx="1428785" cy="36933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b="1" dirty="0" smtClean="0">
                <a:latin typeface="Corbel" charset="0"/>
                <a:ea typeface="Corbel" charset="0"/>
                <a:cs typeface="Corbel" charset="0"/>
              </a:rPr>
              <a:t>UI Tree node</a:t>
            </a:r>
            <a:endParaRPr lang="en-US" b="1" dirty="0"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1162780" y="4181851"/>
            <a:ext cx="1639241" cy="68626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/>
          <a:lstStyle/>
          <a:p>
            <a:endParaRPr lang="en-US" sz="1350"/>
          </a:p>
        </p:txBody>
      </p:sp>
      <p:sp>
        <p:nvSpPr>
          <p:cNvPr id="46" name="TextBox 45"/>
          <p:cNvSpPr txBox="1"/>
          <p:nvPr/>
        </p:nvSpPr>
        <p:spPr>
          <a:xfrm>
            <a:off x="1177862" y="4336162"/>
            <a:ext cx="1624159" cy="36933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b="1" dirty="0">
                <a:latin typeface="Corbel" charset="0"/>
                <a:ea typeface="Corbel" charset="0"/>
                <a:cs typeface="Corbel" charset="0"/>
              </a:rPr>
              <a:t>Graphics stack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034743" y="2306924"/>
            <a:ext cx="1234664" cy="369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b="1" dirty="0" smtClean="0">
                <a:latin typeface="Corbel" charset="0"/>
                <a:ea typeface="Corbel" charset="0"/>
                <a:cs typeface="Corbel" charset="0"/>
              </a:rPr>
              <a:t>Stop</a:t>
            </a:r>
            <a:endParaRPr lang="en-US" b="1" dirty="0">
              <a:latin typeface="Corbel" charset="0"/>
              <a:ea typeface="Corbel" charset="0"/>
              <a:cs typeface="Corbel" charset="0"/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962285" y="1814168"/>
            <a:ext cx="7828" cy="310377"/>
          </a:xfrm>
          <a:prstGeom prst="line">
            <a:avLst/>
          </a:prstGeom>
          <a:ln w="34925"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ounded Rectangle 48"/>
          <p:cNvSpPr/>
          <p:nvPr/>
        </p:nvSpPr>
        <p:spPr>
          <a:xfrm>
            <a:off x="2619470" y="3117435"/>
            <a:ext cx="2107737" cy="89966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/>
          <a:lstStyle/>
          <a:p>
            <a:endParaRPr lang="en-US" sz="1350"/>
          </a:p>
        </p:txBody>
      </p:sp>
      <p:sp>
        <p:nvSpPr>
          <p:cNvPr id="50" name="TextBox 49"/>
          <p:cNvSpPr txBox="1"/>
          <p:nvPr/>
        </p:nvSpPr>
        <p:spPr>
          <a:xfrm>
            <a:off x="2619471" y="3532935"/>
            <a:ext cx="2428961" cy="36933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b="1" dirty="0">
                <a:latin typeface="Corbel" charset="0"/>
                <a:ea typeface="Corbel" charset="0"/>
                <a:cs typeface="Corbel" charset="0"/>
              </a:rPr>
              <a:t>Accessibility Service</a:t>
            </a:r>
          </a:p>
        </p:txBody>
      </p:sp>
      <p:cxnSp>
        <p:nvCxnSpPr>
          <p:cNvPr id="51" name="Straight Connector 50"/>
          <p:cNvCxnSpPr/>
          <p:nvPr/>
        </p:nvCxnSpPr>
        <p:spPr>
          <a:xfrm>
            <a:off x="1837777" y="2841136"/>
            <a:ext cx="10274" cy="1340714"/>
          </a:xfrm>
          <a:prstGeom prst="line">
            <a:avLst/>
          </a:prstGeom>
          <a:ln w="34925"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569527" y="3217301"/>
            <a:ext cx="1259540" cy="6463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rbel" charset="0"/>
                <a:ea typeface="Corbel" charset="0"/>
                <a:cs typeface="Corbel" charset="0"/>
              </a:rPr>
              <a:t>Stop</a:t>
            </a:r>
            <a:r>
              <a:rPr lang="zh-CN" altLang="en-US" b="1" dirty="0">
                <a:solidFill>
                  <a:schemeClr val="accent1">
                    <a:lumMod val="75000"/>
                  </a:schemeClr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rbel" charset="0"/>
                <a:ea typeface="Corbel" charset="0"/>
                <a:cs typeface="Corbel" charset="0"/>
              </a:rPr>
              <a:t>rendering</a:t>
            </a:r>
          </a:p>
        </p:txBody>
      </p:sp>
      <p:cxnSp>
        <p:nvCxnSpPr>
          <p:cNvPr id="54" name="Straight Connector 53"/>
          <p:cNvCxnSpPr/>
          <p:nvPr/>
        </p:nvCxnSpPr>
        <p:spPr>
          <a:xfrm flipH="1" flipV="1">
            <a:off x="2105104" y="2852435"/>
            <a:ext cx="514367" cy="714835"/>
          </a:xfrm>
          <a:prstGeom prst="line">
            <a:avLst/>
          </a:prstGeom>
          <a:ln w="34925"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Multiply 25"/>
          <p:cNvSpPr/>
          <p:nvPr/>
        </p:nvSpPr>
        <p:spPr>
          <a:xfrm>
            <a:off x="1672036" y="3245364"/>
            <a:ext cx="435524" cy="322616"/>
          </a:xfrm>
          <a:prstGeom prst="mathMultiply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/>
          <a:lstStyle/>
          <a:p>
            <a:endParaRPr lang="en-US" sz="1350"/>
          </a:p>
        </p:txBody>
      </p:sp>
      <p:sp>
        <p:nvSpPr>
          <p:cNvPr id="27" name="Multiply 26"/>
          <p:cNvSpPr/>
          <p:nvPr/>
        </p:nvSpPr>
        <p:spPr>
          <a:xfrm>
            <a:off x="2164402" y="3030043"/>
            <a:ext cx="435524" cy="322616"/>
          </a:xfrm>
          <a:prstGeom prst="mathMultiply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/>
          <a:lstStyle/>
          <a:p>
            <a:endParaRPr lang="en-US" sz="135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595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32"/>
    </mc:Choice>
    <mc:Fallback xmlns="">
      <p:transition spd="slow" advTm="20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26" grpId="0" animBg="1"/>
      <p:bldP spid="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34"/>
          <p:cNvCxnSpPr/>
          <p:nvPr/>
        </p:nvCxnSpPr>
        <p:spPr>
          <a:xfrm>
            <a:off x="398199" y="3088951"/>
            <a:ext cx="5414230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4028352" y="1724821"/>
            <a:ext cx="1639241" cy="686267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/>
          <a:lstStyle/>
          <a:p>
            <a:endParaRPr lang="en-US" sz="1350"/>
          </a:p>
        </p:txBody>
      </p:sp>
      <p:sp>
        <p:nvSpPr>
          <p:cNvPr id="32" name="TextBox 31"/>
          <p:cNvSpPr txBox="1"/>
          <p:nvPr/>
        </p:nvSpPr>
        <p:spPr>
          <a:xfrm>
            <a:off x="4398390" y="1897156"/>
            <a:ext cx="929738" cy="36933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b="1" dirty="0" err="1">
                <a:latin typeface="Corbel" charset="0"/>
                <a:ea typeface="Corbel" charset="0"/>
                <a:cs typeface="Corbel" charset="0"/>
              </a:rPr>
              <a:t>UIWear</a:t>
            </a:r>
            <a:endParaRPr lang="en-US" b="1" dirty="0">
              <a:latin typeface="Corbel" charset="0"/>
              <a:ea typeface="Corbel" charset="0"/>
              <a:cs typeface="Corbel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328766" y="4038390"/>
            <a:ext cx="5414230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48644" y="113761"/>
            <a:ext cx="6164019" cy="1084910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225" dirty="0" err="1">
                <a:latin typeface="Corbel" charset="0"/>
                <a:ea typeface="Corbel" charset="0"/>
                <a:cs typeface="Corbel" charset="0"/>
              </a:rPr>
              <a:t>UIWear</a:t>
            </a:r>
            <a:r>
              <a:rPr lang="en-US" sz="3225" dirty="0">
                <a:latin typeface="Corbel" charset="0"/>
                <a:ea typeface="Corbel" charset="0"/>
                <a:cs typeface="Corbel" charset="0"/>
              </a:rPr>
              <a:t> behavior when app moves to background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588511" y="1224422"/>
            <a:ext cx="2747549" cy="58892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/>
          <a:lstStyle/>
          <a:p>
            <a:endParaRPr lang="en-US" sz="1350"/>
          </a:p>
        </p:txBody>
      </p:sp>
      <p:sp>
        <p:nvSpPr>
          <p:cNvPr id="42" name="TextBox 41"/>
          <p:cNvSpPr txBox="1"/>
          <p:nvPr/>
        </p:nvSpPr>
        <p:spPr>
          <a:xfrm>
            <a:off x="676948" y="1161336"/>
            <a:ext cx="2610902" cy="6463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b="1" dirty="0">
                <a:latin typeface="Corbel" charset="0"/>
                <a:ea typeface="Corbel" charset="0"/>
                <a:cs typeface="Corbel" charset="0"/>
              </a:rPr>
              <a:t>App </a:t>
            </a:r>
          </a:p>
          <a:p>
            <a:pPr algn="ctr"/>
            <a:r>
              <a:rPr lang="en-US" b="1" dirty="0">
                <a:latin typeface="Corbel" charset="0"/>
                <a:ea typeface="Corbel" charset="0"/>
                <a:cs typeface="Corbel" charset="0"/>
              </a:rPr>
              <a:t>(moved to</a:t>
            </a:r>
            <a:r>
              <a:rPr lang="zh-CN" altLang="en-US" b="1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b="1" dirty="0">
                <a:latin typeface="Corbel" charset="0"/>
                <a:ea typeface="Corbel" charset="0"/>
                <a:cs typeface="Corbel" charset="0"/>
              </a:rPr>
              <a:t>background)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588511" y="2154870"/>
            <a:ext cx="2747549" cy="68626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/>
          <a:lstStyle/>
          <a:p>
            <a:endParaRPr lang="en-US" sz="1350"/>
          </a:p>
        </p:txBody>
      </p:sp>
      <p:sp>
        <p:nvSpPr>
          <p:cNvPr id="44" name="TextBox 43"/>
          <p:cNvSpPr txBox="1"/>
          <p:nvPr/>
        </p:nvSpPr>
        <p:spPr>
          <a:xfrm>
            <a:off x="667718" y="2278785"/>
            <a:ext cx="1428785" cy="36933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b="1" dirty="0" smtClean="0">
                <a:latin typeface="Corbel" charset="0"/>
                <a:ea typeface="Corbel" charset="0"/>
                <a:cs typeface="Corbel" charset="0"/>
              </a:rPr>
              <a:t>UI Tree node</a:t>
            </a:r>
            <a:endParaRPr lang="en-US" b="1" dirty="0"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1162780" y="4181851"/>
            <a:ext cx="1639241" cy="68626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/>
          <a:lstStyle/>
          <a:p>
            <a:endParaRPr lang="en-US" sz="1350"/>
          </a:p>
        </p:txBody>
      </p:sp>
      <p:sp>
        <p:nvSpPr>
          <p:cNvPr id="46" name="TextBox 45"/>
          <p:cNvSpPr txBox="1"/>
          <p:nvPr/>
        </p:nvSpPr>
        <p:spPr>
          <a:xfrm>
            <a:off x="1177862" y="4336162"/>
            <a:ext cx="1624159" cy="36933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b="1" dirty="0">
                <a:latin typeface="Corbel" charset="0"/>
                <a:ea typeface="Corbel" charset="0"/>
                <a:cs typeface="Corbel" charset="0"/>
              </a:rPr>
              <a:t>Graphics stack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034743" y="2306924"/>
            <a:ext cx="1234664" cy="369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2"/>
                </a:solidFill>
                <a:latin typeface="Corbel" charset="0"/>
                <a:ea typeface="Corbel" charset="0"/>
                <a:cs typeface="Corbel" charset="0"/>
              </a:rPr>
              <a:t>Non-stop </a:t>
            </a:r>
            <a:endParaRPr lang="en-US" b="1" dirty="0">
              <a:solidFill>
                <a:schemeClr val="accent2"/>
              </a:solidFill>
              <a:latin typeface="Corbel" charset="0"/>
              <a:ea typeface="Corbel" charset="0"/>
              <a:cs typeface="Corbel" charset="0"/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962285" y="1814168"/>
            <a:ext cx="7828" cy="310377"/>
          </a:xfrm>
          <a:prstGeom prst="line">
            <a:avLst/>
          </a:prstGeom>
          <a:ln w="34925"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ounded Rectangle 48"/>
          <p:cNvSpPr/>
          <p:nvPr/>
        </p:nvSpPr>
        <p:spPr>
          <a:xfrm>
            <a:off x="2619470" y="3117435"/>
            <a:ext cx="2107737" cy="89966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/>
          <a:lstStyle/>
          <a:p>
            <a:endParaRPr lang="en-US" sz="1350"/>
          </a:p>
        </p:txBody>
      </p:sp>
      <p:sp>
        <p:nvSpPr>
          <p:cNvPr id="50" name="TextBox 49"/>
          <p:cNvSpPr txBox="1"/>
          <p:nvPr/>
        </p:nvSpPr>
        <p:spPr>
          <a:xfrm>
            <a:off x="2619471" y="3532935"/>
            <a:ext cx="2428961" cy="36933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b="1" dirty="0">
                <a:latin typeface="Corbel" charset="0"/>
                <a:ea typeface="Corbel" charset="0"/>
                <a:cs typeface="Corbel" charset="0"/>
              </a:rPr>
              <a:t>Accessibility Service</a:t>
            </a:r>
          </a:p>
        </p:txBody>
      </p:sp>
      <p:cxnSp>
        <p:nvCxnSpPr>
          <p:cNvPr id="51" name="Straight Connector 50"/>
          <p:cNvCxnSpPr/>
          <p:nvPr/>
        </p:nvCxnSpPr>
        <p:spPr>
          <a:xfrm>
            <a:off x="1837777" y="2841136"/>
            <a:ext cx="10274" cy="1340714"/>
          </a:xfrm>
          <a:prstGeom prst="line">
            <a:avLst/>
          </a:prstGeom>
          <a:ln w="34925"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Multiply 51"/>
          <p:cNvSpPr/>
          <p:nvPr/>
        </p:nvSpPr>
        <p:spPr>
          <a:xfrm>
            <a:off x="1652158" y="3286564"/>
            <a:ext cx="435524" cy="322616"/>
          </a:xfrm>
          <a:prstGeom prst="mathMultiply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/>
          <a:lstStyle/>
          <a:p>
            <a:endParaRPr lang="en-US" sz="1350"/>
          </a:p>
        </p:txBody>
      </p:sp>
      <p:sp>
        <p:nvSpPr>
          <p:cNvPr id="53" name="TextBox 52"/>
          <p:cNvSpPr txBox="1"/>
          <p:nvPr/>
        </p:nvSpPr>
        <p:spPr>
          <a:xfrm>
            <a:off x="569527" y="3217301"/>
            <a:ext cx="1259540" cy="6463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rbel" charset="0"/>
                <a:ea typeface="Corbel" charset="0"/>
                <a:cs typeface="Corbel" charset="0"/>
              </a:rPr>
              <a:t>Stop</a:t>
            </a:r>
            <a:r>
              <a:rPr lang="zh-CN" altLang="en-US" b="1" dirty="0">
                <a:solidFill>
                  <a:schemeClr val="accent1">
                    <a:lumMod val="75000"/>
                  </a:schemeClr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rbel" charset="0"/>
                <a:ea typeface="Corbel" charset="0"/>
                <a:cs typeface="Corbel" charset="0"/>
              </a:rPr>
              <a:t>rendering</a:t>
            </a:r>
          </a:p>
        </p:txBody>
      </p:sp>
      <p:cxnSp>
        <p:nvCxnSpPr>
          <p:cNvPr id="54" name="Straight Connector 53"/>
          <p:cNvCxnSpPr/>
          <p:nvPr/>
        </p:nvCxnSpPr>
        <p:spPr>
          <a:xfrm flipH="1" flipV="1">
            <a:off x="2105104" y="2852435"/>
            <a:ext cx="514367" cy="714835"/>
          </a:xfrm>
          <a:prstGeom prst="line">
            <a:avLst/>
          </a:prstGeom>
          <a:ln w="34925"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802021" y="3206717"/>
            <a:ext cx="1680128" cy="369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38" tIns="45719" rIns="91438" bIns="45719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Corbel" charset="0"/>
                <a:ea typeface="Corbel" charset="0"/>
                <a:cs typeface="Corbel" charset="0"/>
              </a:rPr>
              <a:t>Cached UI tree</a:t>
            </a:r>
          </a:p>
        </p:txBody>
      </p:sp>
      <p:cxnSp>
        <p:nvCxnSpPr>
          <p:cNvPr id="56" name="Straight Connector 55"/>
          <p:cNvCxnSpPr>
            <a:endCxn id="49" idx="0"/>
          </p:cNvCxnSpPr>
          <p:nvPr/>
        </p:nvCxnSpPr>
        <p:spPr>
          <a:xfrm flipH="1">
            <a:off x="3673340" y="2430932"/>
            <a:ext cx="395181" cy="686502"/>
          </a:xfrm>
          <a:prstGeom prst="line">
            <a:avLst/>
          </a:prstGeom>
          <a:ln w="34925">
            <a:solidFill>
              <a:schemeClr val="accent2"/>
            </a:solidFill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endCxn id="43" idx="3"/>
          </p:cNvCxnSpPr>
          <p:nvPr/>
        </p:nvCxnSpPr>
        <p:spPr>
          <a:xfrm flipH="1">
            <a:off x="3336059" y="2087798"/>
            <a:ext cx="692292" cy="410205"/>
          </a:xfrm>
          <a:prstGeom prst="line">
            <a:avLst/>
          </a:prstGeom>
          <a:ln w="34925">
            <a:solidFill>
              <a:schemeClr val="accent2"/>
            </a:solidFill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1582712" y="3117434"/>
            <a:ext cx="634420" cy="643139"/>
          </a:xfrm>
          <a:prstGeom prst="ellipse">
            <a:avLst/>
          </a:prstGeom>
          <a:noFill/>
          <a:ln w="3492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/>
          <a:lstStyle/>
          <a:p>
            <a:endParaRPr lang="en-US" sz="135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177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38"/>
    </mc:Choice>
    <mc:Fallback xmlns="">
      <p:transition spd="slow" advTm="42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55" grpId="0" animBg="1"/>
      <p:bldP spid="25" grpId="0" animBg="1"/>
      <p:bldP spid="25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25" dirty="0">
                <a:latin typeface="Corbel"/>
                <a:cs typeface="Corbel"/>
              </a:rPr>
              <a:t>Implementation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200151"/>
            <a:ext cx="6331656" cy="3943349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Corbel"/>
                <a:cs typeface="Corbel"/>
              </a:rPr>
              <a:t>Android OS, </a:t>
            </a:r>
            <a:r>
              <a:rPr lang="en-US" dirty="0" err="1" smtClean="0">
                <a:latin typeface="Corbel"/>
                <a:cs typeface="Corbel"/>
              </a:rPr>
              <a:t>AndroidWear</a:t>
            </a:r>
            <a:r>
              <a:rPr lang="en-US" dirty="0" smtClean="0">
                <a:latin typeface="Corbel"/>
                <a:cs typeface="Corbel"/>
              </a:rPr>
              <a:t>, and Sony </a:t>
            </a:r>
            <a:r>
              <a:rPr lang="en-US" dirty="0" err="1" smtClean="0">
                <a:latin typeface="Corbel"/>
                <a:cs typeface="Corbel"/>
              </a:rPr>
              <a:t>Smartglass</a:t>
            </a:r>
            <a:r>
              <a:rPr lang="en-US" altLang="zh-CN" dirty="0" err="1" smtClean="0">
                <a:latin typeface="Corbel"/>
                <a:cs typeface="Corbel"/>
              </a:rPr>
              <a:t>es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20 </a:t>
            </a:r>
            <a:r>
              <a:rPr lang="en-US" dirty="0" err="1" smtClean="0"/>
              <a:t>UICompanion</a:t>
            </a:r>
            <a:r>
              <a:rPr lang="en-US" dirty="0" smtClean="0"/>
              <a:t> apps 	</a:t>
            </a:r>
          </a:p>
          <a:p>
            <a:pPr lvl="1"/>
            <a:r>
              <a:rPr lang="en-US" sz="2400" dirty="0" err="1">
                <a:latin typeface="Corbel"/>
                <a:cs typeface="Corbel"/>
              </a:rPr>
              <a:t>Metaprogram</a:t>
            </a:r>
            <a:r>
              <a:rPr lang="en-US" sz="2400" dirty="0">
                <a:latin typeface="Corbel"/>
                <a:cs typeface="Corbel"/>
              </a:rPr>
              <a:t> mimics </a:t>
            </a:r>
            <a:r>
              <a:rPr lang="en-US" sz="2400" dirty="0" smtClean="0">
                <a:latin typeface="Corbel"/>
                <a:cs typeface="Corbel"/>
              </a:rPr>
              <a:t>developer-written companion app</a:t>
            </a:r>
            <a:endParaRPr lang="en-US" sz="2400" dirty="0">
              <a:latin typeface="Corbel"/>
              <a:cs typeface="Corbel"/>
            </a:endParaRPr>
          </a:p>
          <a:p>
            <a:pPr lvl="1"/>
            <a:r>
              <a:rPr lang="en-US" sz="2400" dirty="0" smtClean="0">
                <a:latin typeface="Corbel"/>
                <a:cs typeface="Corbel"/>
              </a:rPr>
              <a:t>Picked from </a:t>
            </a:r>
            <a:r>
              <a:rPr lang="en-US" sz="2400" dirty="0">
                <a:latin typeface="Corbel"/>
                <a:cs typeface="Corbel"/>
              </a:rPr>
              <a:t>top 150 apps </a:t>
            </a:r>
            <a:r>
              <a:rPr lang="en-US" sz="2400" dirty="0" smtClean="0">
                <a:latin typeface="Corbel"/>
                <a:cs typeface="Corbel"/>
              </a:rPr>
              <a:t>with different categories </a:t>
            </a:r>
            <a:r>
              <a:rPr lang="en-US" sz="2400" dirty="0">
                <a:latin typeface="Corbel"/>
                <a:cs typeface="Corbel"/>
              </a:rPr>
              <a:t>and popularities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6818" y="1602092"/>
            <a:ext cx="1608283" cy="6237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4000" y="2294639"/>
            <a:ext cx="1284111" cy="6577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9000" y="2047832"/>
            <a:ext cx="526100" cy="9045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925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78"/>
    </mc:Choice>
    <mc:Fallback xmlns="">
      <p:transition spd="slow" advTm="32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Generated </a:t>
            </a:r>
            <a:r>
              <a:rPr lang="en-US" dirty="0" err="1" smtClean="0"/>
              <a:t>UICompanion</a:t>
            </a:r>
            <a:r>
              <a:rPr lang="en-US" dirty="0" smtClean="0"/>
              <a:t> apps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037" y="1063229"/>
            <a:ext cx="6559032" cy="3686404"/>
          </a:xfrm>
        </p:spPr>
      </p:pic>
    </p:spTree>
    <p:extLst>
      <p:ext uri="{BB962C8B-B14F-4D97-AF65-F5344CB8AC3E}">
        <p14:creationId xmlns:p14="http://schemas.microsoft.com/office/powerpoint/2010/main" val="212489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51"/>
    </mc:Choice>
    <mc:Fallback xmlns="">
      <p:transition spd="slow" advTm="7951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773" y="1393511"/>
            <a:ext cx="6172200" cy="85725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Corbel"/>
                <a:cs typeface="Corbel"/>
              </a:rPr>
              <a:t>Evaluations</a:t>
            </a:r>
            <a:endParaRPr lang="en-US" sz="3600" dirty="0">
              <a:latin typeface="Corbel"/>
              <a:cs typeface="Corbe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422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9"/>
    </mc:Choice>
    <mc:Fallback xmlns="">
      <p:transition spd="slow" advTm="444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67462" y="204021"/>
            <a:ext cx="6172200" cy="553210"/>
          </a:xfrm>
        </p:spPr>
        <p:txBody>
          <a:bodyPr>
            <a:noAutofit/>
          </a:bodyPr>
          <a:lstStyle/>
          <a:p>
            <a:pPr algn="l"/>
            <a:r>
              <a:rPr lang="en-US" altLang="zh-CN" sz="3225" dirty="0">
                <a:latin typeface="Corbel" charset="0"/>
                <a:ea typeface="Corbel" charset="0"/>
                <a:cs typeface="Corbel" charset="0"/>
              </a:rPr>
              <a:t>Wearable use cases</a:t>
            </a:r>
            <a:endParaRPr lang="en-US" sz="3225" dirty="0">
              <a:latin typeface="Corbel" charset="0"/>
              <a:ea typeface="Corbel" charset="0"/>
              <a:cs typeface="Corbe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0827" y="1112583"/>
            <a:ext cx="1180405" cy="17584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275" y="1112582"/>
            <a:ext cx="1158930" cy="17748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641" y="1256178"/>
            <a:ext cx="1589438" cy="14163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9490" y="1256177"/>
            <a:ext cx="1487673" cy="148767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34737">
            <a:off x="5601325" y="1506909"/>
            <a:ext cx="468884" cy="4811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740" y="3075099"/>
            <a:ext cx="2038429" cy="16512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7636" y="3075099"/>
            <a:ext cx="2644886" cy="17311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282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89"/>
    </mc:Choice>
    <mc:Fallback xmlns="">
      <p:transition spd="slow" advTm="38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69574"/>
            <a:ext cx="6172200" cy="506896"/>
          </a:xfrm>
        </p:spPr>
        <p:txBody>
          <a:bodyPr>
            <a:noAutofit/>
          </a:bodyPr>
          <a:lstStyle/>
          <a:p>
            <a:r>
              <a:rPr lang="en-US" altLang="zh-CN" sz="3200" dirty="0" smtClean="0">
                <a:latin typeface="Corbel" charset="0"/>
                <a:ea typeface="Corbel" charset="0"/>
                <a:cs typeface="Corbel" charset="0"/>
              </a:rPr>
              <a:t>Comparing Lines-of-Code</a:t>
            </a:r>
            <a:endParaRPr lang="en-US" sz="3200" dirty="0">
              <a:latin typeface="Corbel" charset="0"/>
              <a:ea typeface="Corbel" charset="0"/>
              <a:cs typeface="Corbel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2382115"/>
              </p:ext>
            </p:extLst>
          </p:nvPr>
        </p:nvGraphicFramePr>
        <p:xfrm>
          <a:off x="210588" y="1648377"/>
          <a:ext cx="6276561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7155"/>
                <a:gridCol w="1917219"/>
                <a:gridCol w="209218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  <a:latin typeface="Corbel" charset="0"/>
                          <a:ea typeface="Corbel" charset="0"/>
                          <a:cs typeface="Corbel" charset="0"/>
                        </a:rPr>
                        <a:t>App (downloads)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  <a:latin typeface="Corbel" charset="0"/>
                          <a:ea typeface="Corbel" charset="0"/>
                          <a:cs typeface="Corbel" charset="0"/>
                        </a:rPr>
                        <a:t>Companion </a:t>
                      </a:r>
                      <a:r>
                        <a:rPr lang="en-US" sz="1800" dirty="0" smtClean="0">
                          <a:effectLst/>
                          <a:latin typeface="Corbel" charset="0"/>
                          <a:ea typeface="Corbel" charset="0"/>
                          <a:cs typeface="Corbel" charset="0"/>
                        </a:rPr>
                        <a:t>LoC</a:t>
                      </a:r>
                      <a:endParaRPr lang="en-US" sz="1800" dirty="0">
                        <a:effectLst/>
                        <a:latin typeface="Corbel" charset="0"/>
                        <a:ea typeface="Corbel" charset="0"/>
                        <a:cs typeface="Corbel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  <a:latin typeface="Corbel" charset="0"/>
                          <a:ea typeface="Corbel" charset="0"/>
                          <a:cs typeface="Corbel" charset="0"/>
                        </a:rPr>
                        <a:t>Meta </a:t>
                      </a:r>
                      <a:r>
                        <a:rPr lang="en-US" sz="1800" dirty="0" err="1">
                          <a:effectLst/>
                          <a:latin typeface="Corbel" charset="0"/>
                          <a:ea typeface="Corbel" charset="0"/>
                          <a:cs typeface="Corbel" charset="0"/>
                        </a:rPr>
                        <a:t>prog</a:t>
                      </a:r>
                      <a:r>
                        <a:rPr lang="en-US" sz="1800" dirty="0">
                          <a:effectLst/>
                          <a:latin typeface="Corbel" charset="0"/>
                          <a:ea typeface="Corbel" charset="0"/>
                          <a:cs typeface="Corbel" charset="0"/>
                        </a:rPr>
                        <a:t>. LoC 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effectLst/>
                          <a:latin typeface="Corbel" charset="0"/>
                          <a:ea typeface="Corbel" charset="0"/>
                          <a:cs typeface="Corbel" charset="0"/>
                        </a:rPr>
                        <a:t>WorkoutTrainer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Corbel" charset="0"/>
                          <a:ea typeface="Corbel" charset="0"/>
                          <a:cs typeface="Corbel" charset="0"/>
                        </a:rPr>
                        <a:t> (10M)</a:t>
                      </a:r>
                      <a:endParaRPr lang="en-US" sz="1800" dirty="0" smtClean="0">
                        <a:latin typeface="Corbel" charset="0"/>
                        <a:ea typeface="Corbel" charset="0"/>
                        <a:cs typeface="Corbel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800" kern="1200" dirty="0" smtClean="0">
                          <a:solidFill>
                            <a:schemeClr val="dk1"/>
                          </a:solidFill>
                          <a:effectLst/>
                          <a:latin typeface="Corbel" charset="0"/>
                          <a:ea typeface="Corbel" charset="0"/>
                          <a:cs typeface="Corbel" charset="0"/>
                        </a:rPr>
                        <a:t>2265</a:t>
                      </a:r>
                      <a:endParaRPr lang="is-IS" sz="1800" dirty="0" smtClean="0">
                        <a:latin typeface="Corbel" charset="0"/>
                        <a:ea typeface="Corbel" charset="0"/>
                        <a:cs typeface="Corbel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effectLst/>
                          <a:latin typeface="Corbel" charset="0"/>
                          <a:ea typeface="Corbel" charset="0"/>
                          <a:cs typeface="Corbel" charset="0"/>
                        </a:rPr>
                        <a:t>36</a:t>
                      </a:r>
                      <a:endParaRPr lang="en-US" sz="1800" dirty="0">
                        <a:effectLst/>
                        <a:latin typeface="Corbel" charset="0"/>
                        <a:ea typeface="Corbel" charset="0"/>
                        <a:cs typeface="Corbel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effectLst/>
                          <a:latin typeface="Corbel" charset="0"/>
                          <a:ea typeface="Corbel" charset="0"/>
                          <a:cs typeface="Corbel" charset="0"/>
                        </a:rPr>
                        <a:t>Anghami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Corbel" charset="0"/>
                          <a:ea typeface="Corbel" charset="0"/>
                          <a:cs typeface="Corbel" charset="0"/>
                        </a:rPr>
                        <a:t> (10M)</a:t>
                      </a:r>
                      <a:endParaRPr lang="en-US" sz="1800" dirty="0" smtClean="0">
                        <a:latin typeface="Corbel" charset="0"/>
                        <a:ea typeface="Corbel" charset="0"/>
                        <a:cs typeface="Corbe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800" kern="1200" dirty="0" smtClean="0">
                          <a:solidFill>
                            <a:schemeClr val="dk1"/>
                          </a:solidFill>
                          <a:effectLst/>
                          <a:latin typeface="Corbel" charset="0"/>
                          <a:ea typeface="Corbel" charset="0"/>
                          <a:cs typeface="Corbel" charset="0"/>
                        </a:rPr>
                        <a:t>2,263 </a:t>
                      </a:r>
                      <a:endParaRPr lang="is-IS" sz="1800" dirty="0" smtClean="0">
                        <a:latin typeface="Corbel" charset="0"/>
                        <a:ea typeface="Corbel" charset="0"/>
                        <a:cs typeface="Corbe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800" kern="1200" dirty="0" smtClean="0">
                          <a:solidFill>
                            <a:schemeClr val="dk1"/>
                          </a:solidFill>
                          <a:effectLst/>
                          <a:latin typeface="Corbel" charset="0"/>
                          <a:ea typeface="Corbel" charset="0"/>
                          <a:cs typeface="Corbel" charset="0"/>
                        </a:rPr>
                        <a:t>79 </a:t>
                      </a:r>
                      <a:endParaRPr lang="fi-FI" sz="1800" dirty="0" smtClean="0">
                        <a:latin typeface="Corbel" charset="0"/>
                        <a:ea typeface="Corbel" charset="0"/>
                        <a:cs typeface="Corbel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r-IN" sz="1800" kern="1200" dirty="0" err="1" smtClean="0">
                          <a:solidFill>
                            <a:schemeClr val="dk1"/>
                          </a:solidFill>
                          <a:effectLst/>
                          <a:latin typeface="Corbel" charset="0"/>
                          <a:ea typeface="Corbel" charset="0"/>
                          <a:cs typeface="Corbel" charset="0"/>
                        </a:rPr>
                        <a:t>BandLab</a:t>
                      </a:r>
                      <a:r>
                        <a:rPr lang="mr-IN" sz="1800" kern="1200" dirty="0" smtClean="0">
                          <a:solidFill>
                            <a:schemeClr val="dk1"/>
                          </a:solidFill>
                          <a:effectLst/>
                          <a:latin typeface="Corbel" charset="0"/>
                          <a:ea typeface="Corbel" charset="0"/>
                          <a:cs typeface="Corbel" charset="0"/>
                        </a:rPr>
                        <a:t> (500M)</a:t>
                      </a:r>
                      <a:endParaRPr lang="mr-IN" sz="1800" dirty="0" smtClean="0">
                        <a:latin typeface="Corbel" charset="0"/>
                        <a:ea typeface="Corbel" charset="0"/>
                        <a:cs typeface="Corbe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800" kern="1200" dirty="0" smtClean="0">
                          <a:solidFill>
                            <a:schemeClr val="dk1"/>
                          </a:solidFill>
                          <a:effectLst/>
                          <a:latin typeface="Corbel" charset="0"/>
                          <a:ea typeface="Corbel" charset="0"/>
                          <a:cs typeface="Corbel" charset="0"/>
                        </a:rPr>
                        <a:t>1,802 </a:t>
                      </a:r>
                      <a:endParaRPr lang="fi-FI" sz="1800" dirty="0" smtClean="0">
                        <a:latin typeface="Corbel" charset="0"/>
                        <a:ea typeface="Corbel" charset="0"/>
                        <a:cs typeface="Corbe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Corbel" charset="0"/>
                          <a:ea typeface="Corbel" charset="0"/>
                          <a:cs typeface="Corbel" charset="0"/>
                        </a:rPr>
                        <a:t>8</a:t>
                      </a:r>
                      <a:endParaRPr lang="en-US" sz="1800" dirty="0" smtClean="0">
                        <a:latin typeface="Corbel" charset="0"/>
                        <a:ea typeface="Corbel" charset="0"/>
                        <a:cs typeface="Corbel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Corbel" charset="0"/>
                          <a:ea typeface="Corbel" charset="0"/>
                          <a:cs typeface="Corbel" charset="0"/>
                        </a:rPr>
                        <a:t>Spotify(100M)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800" kern="1200" dirty="0" smtClean="0">
                          <a:solidFill>
                            <a:schemeClr val="dk1"/>
                          </a:solidFill>
                          <a:effectLst/>
                          <a:latin typeface="Corbel" charset="0"/>
                          <a:ea typeface="Corbel" charset="0"/>
                          <a:cs typeface="Corbel" charset="0"/>
                        </a:rPr>
                        <a:t>10,215</a:t>
                      </a:r>
                      <a:endParaRPr lang="is-IS" sz="1800" dirty="0" smtClean="0">
                        <a:latin typeface="Corbel" charset="0"/>
                        <a:ea typeface="Corbel" charset="0"/>
                        <a:cs typeface="Corbe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Corbel" charset="0"/>
                          <a:ea typeface="Corbel" charset="0"/>
                          <a:cs typeface="Corbel" charset="0"/>
                        </a:rPr>
                        <a:t>47</a:t>
                      </a:r>
                      <a:endParaRPr lang="en-US" sz="1800" dirty="0" smtClean="0">
                        <a:latin typeface="Corbel" charset="0"/>
                        <a:ea typeface="Corbel" charset="0"/>
                        <a:cs typeface="Corbel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effectLst/>
                          <a:latin typeface="Corbel" charset="0"/>
                          <a:ea typeface="Corbel" charset="0"/>
                          <a:cs typeface="Corbel" charset="0"/>
                        </a:rPr>
                        <a:t>Endomondo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Corbel" charset="0"/>
                          <a:ea typeface="Corbel" charset="0"/>
                          <a:cs typeface="Corbel" charset="0"/>
                        </a:rPr>
                        <a:t> (10M) </a:t>
                      </a:r>
                      <a:endParaRPr lang="en-US" sz="1800" dirty="0" smtClean="0">
                        <a:latin typeface="Corbel" charset="0"/>
                        <a:ea typeface="Corbel" charset="0"/>
                        <a:cs typeface="Corbe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Corbel" charset="0"/>
                          <a:ea typeface="Corbel" charset="0"/>
                          <a:cs typeface="Corbel" charset="0"/>
                        </a:rPr>
                        <a:t>6,522 </a:t>
                      </a:r>
                      <a:endParaRPr lang="cs-CZ" sz="1800" dirty="0" smtClean="0">
                        <a:latin typeface="Corbel" charset="0"/>
                        <a:ea typeface="Corbel" charset="0"/>
                        <a:cs typeface="Corbe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800" kern="1200" dirty="0" smtClean="0">
                          <a:solidFill>
                            <a:schemeClr val="dk1"/>
                          </a:solidFill>
                          <a:effectLst/>
                          <a:latin typeface="Corbel" charset="0"/>
                          <a:ea typeface="Corbel" charset="0"/>
                          <a:cs typeface="Corbel" charset="0"/>
                        </a:rPr>
                        <a:t>18 </a:t>
                      </a:r>
                      <a:endParaRPr lang="fi-FI" sz="1800" dirty="0" smtClean="0">
                        <a:latin typeface="Corbel" charset="0"/>
                        <a:ea typeface="Corbel" charset="0"/>
                        <a:cs typeface="Corbel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effectLst/>
                          <a:latin typeface="Corbel" charset="0"/>
                          <a:ea typeface="Corbel" charset="0"/>
                          <a:cs typeface="Corbel" charset="0"/>
                        </a:rPr>
                        <a:t>Ghostracer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Corbel" charset="0"/>
                          <a:ea typeface="Corbel" charset="0"/>
                          <a:cs typeface="Corbel" charset="0"/>
                        </a:rPr>
                        <a:t> (10K) </a:t>
                      </a:r>
                      <a:endParaRPr lang="en-US" sz="1800" dirty="0" smtClean="0">
                        <a:latin typeface="Corbel" charset="0"/>
                        <a:ea typeface="Corbel" charset="0"/>
                        <a:cs typeface="Corbe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800" kern="1200" dirty="0" smtClean="0">
                          <a:solidFill>
                            <a:schemeClr val="dk1"/>
                          </a:solidFill>
                          <a:effectLst/>
                          <a:latin typeface="Corbel" charset="0"/>
                          <a:ea typeface="Corbel" charset="0"/>
                          <a:cs typeface="Corbel" charset="0"/>
                        </a:rPr>
                        <a:t>5,324 </a:t>
                      </a:r>
                      <a:endParaRPr lang="is-IS" sz="1800" dirty="0" smtClean="0">
                        <a:latin typeface="Corbel" charset="0"/>
                        <a:ea typeface="Corbel" charset="0"/>
                        <a:cs typeface="Corbe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Corbel" charset="0"/>
                          <a:ea typeface="Corbel" charset="0"/>
                          <a:cs typeface="Corbel" charset="0"/>
                        </a:rPr>
                        <a:t>95 </a:t>
                      </a:r>
                      <a:endParaRPr lang="en-US" sz="1800" dirty="0" smtClean="0">
                        <a:latin typeface="Corbel" charset="0"/>
                        <a:ea typeface="Corbel" charset="0"/>
                        <a:cs typeface="Corbel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effectLst/>
                          <a:latin typeface="Corbel" charset="0"/>
                          <a:ea typeface="Corbel" charset="0"/>
                          <a:cs typeface="Corbel" charset="0"/>
                        </a:rPr>
                        <a:t>HydroCoach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Corbel" charset="0"/>
                          <a:ea typeface="Corbel" charset="0"/>
                          <a:cs typeface="Corbel" charset="0"/>
                        </a:rPr>
                        <a:t> (1M) </a:t>
                      </a:r>
                      <a:endParaRPr lang="en-US" sz="1800" dirty="0" smtClean="0">
                        <a:latin typeface="Corbel" charset="0"/>
                        <a:ea typeface="Corbel" charset="0"/>
                        <a:cs typeface="Corbe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800" kern="1200" dirty="0" smtClean="0">
                          <a:solidFill>
                            <a:schemeClr val="dk1"/>
                          </a:solidFill>
                          <a:effectLst/>
                          <a:latin typeface="Corbel" charset="0"/>
                          <a:ea typeface="Corbel" charset="0"/>
                          <a:cs typeface="Corbel" charset="0"/>
                        </a:rPr>
                        <a:t>4,022 </a:t>
                      </a:r>
                      <a:endParaRPr lang="fi-FI" sz="1800" dirty="0" smtClean="0">
                        <a:latin typeface="Corbel" charset="0"/>
                        <a:ea typeface="Corbel" charset="0"/>
                        <a:cs typeface="Corbe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800" kern="1200" dirty="0" smtClean="0">
                          <a:solidFill>
                            <a:schemeClr val="dk1"/>
                          </a:solidFill>
                          <a:effectLst/>
                          <a:latin typeface="Corbel" charset="0"/>
                          <a:ea typeface="Corbel" charset="0"/>
                          <a:cs typeface="Corbel" charset="0"/>
                        </a:rPr>
                        <a:t>12 </a:t>
                      </a:r>
                      <a:endParaRPr lang="is-IS" sz="1800" dirty="0" smtClean="0">
                        <a:latin typeface="Corbel" charset="0"/>
                        <a:ea typeface="Corbel" charset="0"/>
                        <a:cs typeface="Corbel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effectLst/>
                          <a:latin typeface="Corbel" charset="0"/>
                          <a:ea typeface="Corbel" charset="0"/>
                          <a:cs typeface="Corbel" charset="0"/>
                        </a:rPr>
                        <a:t>iHeartRadio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Corbel" charset="0"/>
                          <a:ea typeface="Corbel" charset="0"/>
                          <a:cs typeface="Corbel" charset="0"/>
                        </a:rPr>
                        <a:t> (50M) </a:t>
                      </a:r>
                      <a:endParaRPr lang="en-US" sz="1800" dirty="0" smtClean="0">
                        <a:latin typeface="Corbel" charset="0"/>
                        <a:ea typeface="Corbel" charset="0"/>
                        <a:cs typeface="Corbe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800" kern="1200" dirty="0" smtClean="0">
                          <a:solidFill>
                            <a:schemeClr val="dk1"/>
                          </a:solidFill>
                          <a:effectLst/>
                          <a:latin typeface="Corbel" charset="0"/>
                          <a:ea typeface="Corbel" charset="0"/>
                          <a:cs typeface="Corbel" charset="0"/>
                        </a:rPr>
                        <a:t>7,926 </a:t>
                      </a:r>
                      <a:endParaRPr lang="fi-FI" sz="1800" dirty="0" smtClean="0">
                        <a:latin typeface="Corbel" charset="0"/>
                        <a:ea typeface="Corbel" charset="0"/>
                        <a:cs typeface="Corbe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Corbel" charset="0"/>
                          <a:ea typeface="Corbel" charset="0"/>
                          <a:cs typeface="Corbel" charset="0"/>
                        </a:rPr>
                        <a:t>96 </a:t>
                      </a:r>
                      <a:endParaRPr lang="en-US" sz="1800" dirty="0" smtClean="0">
                        <a:latin typeface="Corbel" charset="0"/>
                        <a:ea typeface="Corbel" charset="0"/>
                        <a:cs typeface="Corbel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08970" y="629527"/>
            <a:ext cx="6240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altLang="zh-CN" sz="2400" dirty="0" smtClean="0">
                <a:latin typeface="Corbel" charset="0"/>
                <a:ea typeface="Corbel" charset="0"/>
                <a:cs typeface="Corbel" charset="0"/>
              </a:rPr>
              <a:t>LoC of </a:t>
            </a:r>
            <a:r>
              <a:rPr lang="en-US" altLang="zh-CN" sz="2400" dirty="0">
                <a:latin typeface="Corbel" charset="0"/>
                <a:ea typeface="Corbel" charset="0"/>
                <a:cs typeface="Corbel" charset="0"/>
              </a:rPr>
              <a:t>meta </a:t>
            </a:r>
            <a:r>
              <a:rPr lang="en-US" altLang="zh-CN" sz="2400" dirty="0" smtClean="0">
                <a:latin typeface="Corbel" charset="0"/>
                <a:ea typeface="Corbel" charset="0"/>
                <a:cs typeface="Corbel" charset="0"/>
              </a:rPr>
              <a:t>program covers all activities</a:t>
            </a:r>
          </a:p>
        </p:txBody>
      </p:sp>
      <p:sp>
        <p:nvSpPr>
          <p:cNvPr id="7" name="Rectangle 6"/>
          <p:cNvSpPr/>
          <p:nvPr/>
        </p:nvSpPr>
        <p:spPr>
          <a:xfrm>
            <a:off x="2509520" y="1648041"/>
            <a:ext cx="1879036" cy="3337896"/>
          </a:xfrm>
          <a:prstGeom prst="rect">
            <a:avLst/>
          </a:prstGeom>
          <a:noFill/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388556" y="1649358"/>
            <a:ext cx="2126544" cy="3336579"/>
          </a:xfrm>
          <a:prstGeom prst="rect">
            <a:avLst/>
          </a:prstGeom>
          <a:noFill/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84339" y="2526979"/>
            <a:ext cx="6338436" cy="1712512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9" tIns="34289" rIns="68579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775" dirty="0" err="1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UICompanion</a:t>
            </a:r>
            <a:r>
              <a:rPr lang="en-US" altLang="zh-CN" sz="2775" dirty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 apps require an order-of-magnitude fewer developer-written LoC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917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664"/>
    </mc:Choice>
    <mc:Fallback xmlns="">
      <p:transition spd="slow" advTm="50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95" y="188841"/>
            <a:ext cx="6172200" cy="506896"/>
          </a:xfrm>
        </p:spPr>
        <p:txBody>
          <a:bodyPr>
            <a:normAutofit fontScale="90000"/>
          </a:bodyPr>
          <a:lstStyle/>
          <a:p>
            <a:r>
              <a:rPr lang="en-US" altLang="zh-CN" sz="3200" dirty="0" smtClean="0">
                <a:latin typeface="Corbel" charset="0"/>
                <a:ea typeface="Corbel" charset="0"/>
                <a:cs typeface="Corbel" charset="0"/>
              </a:rPr>
              <a:t>Comparing Latencies (UI</a:t>
            </a:r>
            <a:r>
              <a:rPr lang="zh-CN" altLang="en-US" sz="3200" dirty="0" smtClean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3200" dirty="0" smtClean="0">
                <a:latin typeface="Corbel" charset="0"/>
                <a:ea typeface="Corbel" charset="0"/>
                <a:cs typeface="Corbel" charset="0"/>
              </a:rPr>
              <a:t>Update</a:t>
            </a:r>
            <a:r>
              <a:rPr lang="zh-CN" altLang="en-US" sz="3200" dirty="0" smtClean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3200" dirty="0" smtClean="0">
                <a:latin typeface="Corbel" charset="0"/>
                <a:ea typeface="Corbel" charset="0"/>
                <a:cs typeface="Corbel" charset="0"/>
              </a:rPr>
              <a:t>Time)</a:t>
            </a:r>
            <a:endParaRPr lang="en-US" sz="3200" dirty="0"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8296" y="914397"/>
            <a:ext cx="6286499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altLang="zh-CN" sz="2400" dirty="0" smtClean="0">
                <a:latin typeface="Corbel" charset="0"/>
                <a:ea typeface="Corbel" charset="0"/>
                <a:cs typeface="Corbel" charset="0"/>
              </a:rPr>
              <a:t>UI Update time: The </a:t>
            </a:r>
            <a:r>
              <a:rPr lang="en-US" altLang="zh-CN" sz="2400" dirty="0">
                <a:latin typeface="Corbel" charset="0"/>
                <a:ea typeface="Corbel" charset="0"/>
                <a:cs typeface="Corbel" charset="0"/>
              </a:rPr>
              <a:t>time to update the watch UI in response to an update on the </a:t>
            </a:r>
            <a:r>
              <a:rPr lang="en-US" altLang="zh-CN" sz="2400" dirty="0" smtClean="0">
                <a:latin typeface="Corbel" charset="0"/>
                <a:ea typeface="Corbel" charset="0"/>
                <a:cs typeface="Corbel" charset="0"/>
              </a:rPr>
              <a:t>phone</a:t>
            </a:r>
          </a:p>
          <a:p>
            <a:endParaRPr lang="en-US" altLang="zh-CN" sz="2400" dirty="0" smtClean="0">
              <a:latin typeface="Corbel" charset="0"/>
              <a:ea typeface="Corbel" charset="0"/>
              <a:cs typeface="Corbel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altLang="zh-CN" sz="2400" dirty="0" smtClean="0">
                <a:latin typeface="Corbel" charset="0"/>
                <a:ea typeface="Corbel" charset="0"/>
                <a:cs typeface="Corbel" charset="0"/>
              </a:rPr>
              <a:t>Methodology</a:t>
            </a:r>
          </a:p>
          <a:p>
            <a:pPr marL="800100" lvl="1" indent="-342900">
              <a:buFont typeface="Arial"/>
              <a:buChar char="•"/>
            </a:pPr>
            <a:r>
              <a:rPr lang="en-US" altLang="zh-CN" sz="2400" i="1" dirty="0" smtClean="0">
                <a:latin typeface="Corbel" charset="0"/>
                <a:ea typeface="Corbel" charset="0"/>
                <a:cs typeface="Corbel" charset="0"/>
              </a:rPr>
              <a:t>Use </a:t>
            </a:r>
            <a:r>
              <a:rPr lang="en-US" altLang="zh-CN" sz="2400" i="1" dirty="0" err="1" smtClean="0">
                <a:latin typeface="Corbel" charset="0"/>
                <a:ea typeface="Corbel" charset="0"/>
                <a:cs typeface="Corbel" charset="0"/>
              </a:rPr>
              <a:t>systrace</a:t>
            </a:r>
            <a:r>
              <a:rPr lang="zh-CN" altLang="en-US" sz="2400" dirty="0" smtClean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2400" dirty="0" smtClean="0">
                <a:latin typeface="Corbel" charset="0"/>
                <a:ea typeface="Corbel" charset="0"/>
                <a:cs typeface="Corbel" charset="0"/>
              </a:rPr>
              <a:t>tool</a:t>
            </a:r>
            <a:r>
              <a:rPr lang="zh-CN" altLang="en-US" sz="2400" dirty="0" smtClean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2400" dirty="0" smtClean="0">
                <a:latin typeface="Corbel" charset="0"/>
                <a:ea typeface="Corbel" charset="0"/>
                <a:cs typeface="Corbel" charset="0"/>
              </a:rPr>
              <a:t>to</a:t>
            </a:r>
            <a:r>
              <a:rPr lang="zh-CN" altLang="en-US" sz="2400" dirty="0" smtClean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2400" dirty="0" smtClean="0">
                <a:latin typeface="Corbel" charset="0"/>
                <a:ea typeface="Corbel" charset="0"/>
                <a:cs typeface="Corbel" charset="0"/>
              </a:rPr>
              <a:t>capture</a:t>
            </a:r>
            <a:r>
              <a:rPr lang="zh-CN" altLang="en-US" sz="2400" dirty="0" smtClean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2400" dirty="0" smtClean="0">
                <a:latin typeface="Corbel" charset="0"/>
                <a:ea typeface="Corbel" charset="0"/>
                <a:cs typeface="Corbel" charset="0"/>
              </a:rPr>
              <a:t>timestamps</a:t>
            </a:r>
          </a:p>
          <a:p>
            <a:pPr marL="800100" lvl="1" indent="-342900">
              <a:buFont typeface="Arial"/>
              <a:buChar char="•"/>
            </a:pPr>
            <a:r>
              <a:rPr lang="en-US" altLang="zh-CN" sz="2400" dirty="0" smtClean="0">
                <a:latin typeface="Corbel" charset="0"/>
                <a:ea typeface="Corbel" charset="0"/>
                <a:cs typeface="Corbel" charset="0"/>
              </a:rPr>
              <a:t>Automate UI interactions for repeatability</a:t>
            </a:r>
          </a:p>
          <a:p>
            <a:pPr marL="800100" lvl="1" indent="-342900">
              <a:buFont typeface="Arial" charset="0"/>
              <a:buChar char="•"/>
            </a:pPr>
            <a:endParaRPr lang="en-US" altLang="zh-CN" sz="2200" dirty="0" smtClean="0">
              <a:latin typeface="Corbel" charset="0"/>
              <a:ea typeface="Corbel" charset="0"/>
              <a:cs typeface="Corbel" charset="0"/>
            </a:endParaRPr>
          </a:p>
          <a:p>
            <a:endParaRPr lang="en-US" sz="2200" dirty="0">
              <a:latin typeface="Corbel" charset="0"/>
              <a:ea typeface="Corbel" charset="0"/>
              <a:cs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470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95" y="0"/>
            <a:ext cx="6172200" cy="506896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latin typeface="Corbel" charset="0"/>
                <a:ea typeface="Corbel" charset="0"/>
                <a:cs typeface="Corbel" charset="0"/>
              </a:rPr>
              <a:t>Energy Consumption on the watch</a:t>
            </a:r>
            <a:endParaRPr lang="en-US" sz="3200" dirty="0">
              <a:latin typeface="Corbel" charset="0"/>
              <a:ea typeface="Corbel" charset="0"/>
              <a:cs typeface="Corbe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03" y="534813"/>
            <a:ext cx="6762997" cy="4608687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64482" y="2891618"/>
            <a:ext cx="6693518" cy="1751634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9" tIns="34289" rIns="68579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800" dirty="0" err="1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UICompanion</a:t>
            </a:r>
            <a:r>
              <a:rPr lang="en-US" altLang="zh-CN" sz="2800" dirty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2800" dirty="0" smtClean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apps have comparable performance in terms of energy consumption on phone, CPU, latency</a:t>
            </a:r>
            <a:endParaRPr lang="en-US" altLang="zh-CN" sz="2800" dirty="0">
              <a:solidFill>
                <a:schemeClr val="bg1"/>
              </a:solidFill>
              <a:latin typeface="Corbel" charset="0"/>
              <a:ea typeface="Corbel" charset="0"/>
              <a:cs typeface="Corbe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629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699"/>
    </mc:Choice>
    <mc:Fallback xmlns="">
      <p:transition spd="slow" advTm="57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0"/>
            <a:ext cx="6172200" cy="857250"/>
          </a:xfrm>
        </p:spPr>
        <p:txBody>
          <a:bodyPr/>
          <a:lstStyle/>
          <a:p>
            <a:r>
              <a:rPr lang="en-US" dirty="0" smtClean="0"/>
              <a:t>User studies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0649638"/>
              </p:ext>
            </p:extLst>
          </p:nvPr>
        </p:nvGraphicFramePr>
        <p:xfrm>
          <a:off x="342900" y="1057646"/>
          <a:ext cx="6172200" cy="204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>
                          <a:latin typeface="Corbel" charset="0"/>
                          <a:ea typeface="Corbel" charset="0"/>
                          <a:cs typeface="Corbel" charset="0"/>
                        </a:rPr>
                        <a:t>Metric</a:t>
                      </a:r>
                      <a:endParaRPr lang="en-US" sz="2400" dirty="0">
                        <a:latin typeface="Corbel" charset="0"/>
                        <a:ea typeface="Corbel" charset="0"/>
                        <a:cs typeface="Corbe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err="1" smtClean="0">
                          <a:latin typeface="Corbel" charset="0"/>
                          <a:ea typeface="Corbel" charset="0"/>
                          <a:cs typeface="Corbel" charset="0"/>
                        </a:rPr>
                        <a:t>UICompanion</a:t>
                      </a:r>
                      <a:r>
                        <a:rPr lang="zh-CN" altLang="en-US" sz="2400" dirty="0" smtClean="0">
                          <a:latin typeface="Corbel" charset="0"/>
                          <a:ea typeface="Corbel" charset="0"/>
                          <a:cs typeface="Corbel" charset="0"/>
                        </a:rPr>
                        <a:t> </a:t>
                      </a:r>
                      <a:endParaRPr lang="en-US" altLang="zh-CN" sz="2400" dirty="0" smtClean="0">
                        <a:latin typeface="Corbel" charset="0"/>
                        <a:ea typeface="Corbel" charset="0"/>
                        <a:cs typeface="Corbel" charset="0"/>
                      </a:endParaRPr>
                    </a:p>
                    <a:p>
                      <a:pPr algn="ctr"/>
                      <a:r>
                        <a:rPr lang="en-US" altLang="zh-CN" sz="2400" dirty="0" smtClean="0">
                          <a:latin typeface="Corbel" charset="0"/>
                          <a:ea typeface="Corbel" charset="0"/>
                          <a:cs typeface="Corbel" charset="0"/>
                        </a:rPr>
                        <a:t>Better</a:t>
                      </a:r>
                      <a:r>
                        <a:rPr lang="zh-CN" altLang="en-US" sz="2400" dirty="0" smtClean="0">
                          <a:latin typeface="Corbel" charset="0"/>
                          <a:ea typeface="Corbel" charset="0"/>
                          <a:cs typeface="Corbel" charset="0"/>
                        </a:rPr>
                        <a:t> </a:t>
                      </a:r>
                      <a:r>
                        <a:rPr lang="en-US" altLang="zh-CN" sz="2400" dirty="0" smtClean="0">
                          <a:latin typeface="Corbel" charset="0"/>
                          <a:ea typeface="Corbel" charset="0"/>
                          <a:cs typeface="Corbel" charset="0"/>
                        </a:rPr>
                        <a:t>or</a:t>
                      </a:r>
                      <a:r>
                        <a:rPr lang="zh-CN" altLang="en-US" sz="2400" dirty="0" smtClean="0">
                          <a:latin typeface="Corbel" charset="0"/>
                          <a:ea typeface="Corbel" charset="0"/>
                          <a:cs typeface="Corbel" charset="0"/>
                        </a:rPr>
                        <a:t> </a:t>
                      </a:r>
                      <a:r>
                        <a:rPr lang="en-US" altLang="zh-CN" sz="2400" dirty="0" smtClean="0">
                          <a:latin typeface="Corbel" charset="0"/>
                          <a:ea typeface="Corbel" charset="0"/>
                          <a:cs typeface="Corbel" charset="0"/>
                        </a:rPr>
                        <a:t>Equal</a:t>
                      </a:r>
                      <a:endParaRPr lang="en-US" sz="2400" dirty="0">
                        <a:latin typeface="Corbel" charset="0"/>
                        <a:ea typeface="Corbel" charset="0"/>
                        <a:cs typeface="Corbe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err="1" smtClean="0">
                          <a:latin typeface="Corbel" charset="0"/>
                          <a:ea typeface="Corbel" charset="0"/>
                          <a:cs typeface="Corbel" charset="0"/>
                        </a:rPr>
                        <a:t>AndroidWear</a:t>
                      </a:r>
                      <a:endParaRPr lang="en-US" altLang="zh-CN" sz="2400" dirty="0" smtClean="0">
                        <a:latin typeface="Corbel" charset="0"/>
                        <a:ea typeface="Corbel" charset="0"/>
                        <a:cs typeface="Corbel" charset="0"/>
                      </a:endParaRPr>
                    </a:p>
                    <a:p>
                      <a:pPr algn="ctr"/>
                      <a:r>
                        <a:rPr lang="en-US" altLang="zh-CN" sz="2400" dirty="0" smtClean="0">
                          <a:latin typeface="Corbel" charset="0"/>
                          <a:ea typeface="Corbel" charset="0"/>
                          <a:cs typeface="Corbel" charset="0"/>
                        </a:rPr>
                        <a:t>Better</a:t>
                      </a:r>
                      <a:endParaRPr lang="en-US" sz="2400" dirty="0">
                        <a:latin typeface="Corbel" charset="0"/>
                        <a:ea typeface="Corbel" charset="0"/>
                        <a:cs typeface="Corbel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00" dirty="0" smtClean="0">
                          <a:latin typeface="Corbel" charset="0"/>
                          <a:ea typeface="Corbel" charset="0"/>
                          <a:cs typeface="Corbel" charset="0"/>
                        </a:rPr>
                        <a:t>Functionality</a:t>
                      </a:r>
                      <a:endParaRPr lang="en-US" sz="2200" dirty="0">
                        <a:latin typeface="Corbel" charset="0"/>
                        <a:ea typeface="Corbel" charset="0"/>
                        <a:cs typeface="Corbe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00" dirty="0" smtClean="0">
                          <a:latin typeface="Corbel" charset="0"/>
                          <a:ea typeface="Corbel" charset="0"/>
                          <a:cs typeface="Corbel" charset="0"/>
                        </a:rPr>
                        <a:t>78%</a:t>
                      </a:r>
                      <a:endParaRPr lang="en-US" sz="2200" dirty="0">
                        <a:latin typeface="Corbel" charset="0"/>
                        <a:ea typeface="Corbel" charset="0"/>
                        <a:cs typeface="Corbe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00" dirty="0" smtClean="0">
                          <a:latin typeface="Corbel" charset="0"/>
                          <a:ea typeface="Corbel" charset="0"/>
                          <a:cs typeface="Corbel" charset="0"/>
                        </a:rPr>
                        <a:t>22%</a:t>
                      </a:r>
                      <a:endParaRPr lang="en-US" sz="2200" dirty="0">
                        <a:latin typeface="Corbel" charset="0"/>
                        <a:ea typeface="Corbel" charset="0"/>
                        <a:cs typeface="Corbel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00" dirty="0" smtClean="0">
                          <a:latin typeface="Corbel" charset="0"/>
                          <a:ea typeface="Corbel" charset="0"/>
                          <a:cs typeface="Corbel" charset="0"/>
                        </a:rPr>
                        <a:t>Look</a:t>
                      </a:r>
                      <a:r>
                        <a:rPr lang="zh-CN" altLang="en-US" sz="2200" dirty="0" smtClean="0">
                          <a:latin typeface="Corbel" charset="0"/>
                          <a:ea typeface="Corbel" charset="0"/>
                          <a:cs typeface="Corbel" charset="0"/>
                        </a:rPr>
                        <a:t> </a:t>
                      </a:r>
                      <a:r>
                        <a:rPr lang="en-US" altLang="zh-CN" sz="2200" dirty="0" smtClean="0">
                          <a:latin typeface="Corbel" charset="0"/>
                          <a:ea typeface="Corbel" charset="0"/>
                          <a:cs typeface="Corbel" charset="0"/>
                        </a:rPr>
                        <a:t>and</a:t>
                      </a:r>
                      <a:r>
                        <a:rPr lang="zh-CN" altLang="en-US" sz="2200" dirty="0" smtClean="0">
                          <a:latin typeface="Corbel" charset="0"/>
                          <a:ea typeface="Corbel" charset="0"/>
                          <a:cs typeface="Corbel" charset="0"/>
                        </a:rPr>
                        <a:t> </a:t>
                      </a:r>
                      <a:r>
                        <a:rPr lang="en-US" altLang="zh-CN" sz="2200" dirty="0" smtClean="0">
                          <a:latin typeface="Corbel" charset="0"/>
                          <a:ea typeface="Corbel" charset="0"/>
                          <a:cs typeface="Corbel" charset="0"/>
                        </a:rPr>
                        <a:t>feel</a:t>
                      </a:r>
                      <a:endParaRPr lang="en-US" sz="2200" dirty="0">
                        <a:latin typeface="Corbel" charset="0"/>
                        <a:ea typeface="Corbel" charset="0"/>
                        <a:cs typeface="Corbe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00" dirty="0" smtClean="0">
                          <a:latin typeface="Corbel" charset="0"/>
                          <a:ea typeface="Corbel" charset="0"/>
                          <a:cs typeface="Corbel" charset="0"/>
                        </a:rPr>
                        <a:t>74%</a:t>
                      </a:r>
                      <a:endParaRPr lang="en-US" sz="2200" dirty="0">
                        <a:latin typeface="Corbel" charset="0"/>
                        <a:ea typeface="Corbel" charset="0"/>
                        <a:cs typeface="Corbe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00" dirty="0" smtClean="0">
                          <a:latin typeface="Corbel" charset="0"/>
                          <a:ea typeface="Corbel" charset="0"/>
                          <a:cs typeface="Corbel" charset="0"/>
                        </a:rPr>
                        <a:t>26%</a:t>
                      </a:r>
                      <a:endParaRPr lang="en-US" sz="2200" dirty="0">
                        <a:latin typeface="Corbel" charset="0"/>
                        <a:ea typeface="Corbel" charset="0"/>
                        <a:cs typeface="Corbel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42899" y="3521825"/>
            <a:ext cx="6172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orbel" charset="0"/>
                <a:ea typeface="Corbel" charset="0"/>
                <a:cs typeface="Corbel" charset="0"/>
              </a:rPr>
              <a:t>O</a:t>
            </a:r>
            <a:r>
              <a:rPr lang="en-US" sz="2200" dirty="0" smtClean="0">
                <a:latin typeface="Corbel" charset="0"/>
                <a:ea typeface="Corbel" charset="0"/>
                <a:cs typeface="Corbel" charset="0"/>
              </a:rPr>
              <a:t>n average, each subject created a working meta program &lt;= 16 minutes</a:t>
            </a:r>
            <a:endParaRPr lang="en-US" sz="2200" dirty="0">
              <a:latin typeface="Corbel" charset="0"/>
              <a:ea typeface="Corbel" charset="0"/>
              <a:cs typeface="Corbe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191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14"/>
    </mc:Choice>
    <mc:Fallback xmlns="">
      <p:transition spd="slow" advTm="67314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60960"/>
            <a:ext cx="6172200" cy="596348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Corbel" charset="0"/>
                <a:ea typeface="Corbel" charset="0"/>
                <a:cs typeface="Corbel" charset="0"/>
              </a:rPr>
              <a:t>Other Evaluation</a:t>
            </a:r>
            <a:r>
              <a:rPr lang="en-US" altLang="zh-CN" sz="3200" dirty="0" smtClean="0">
                <a:latin typeface="Corbel" charset="0"/>
                <a:ea typeface="Corbel" charset="0"/>
                <a:cs typeface="Corbel" charset="0"/>
              </a:rPr>
              <a:t>s</a:t>
            </a:r>
            <a:endParaRPr lang="en-US" sz="3200" dirty="0"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176" y="689187"/>
            <a:ext cx="6425648" cy="3514678"/>
          </a:xfrm>
        </p:spPr>
        <p:txBody>
          <a:bodyPr>
            <a:noAutofit/>
          </a:bodyPr>
          <a:lstStyle/>
          <a:p>
            <a:r>
              <a:rPr lang="en-US" altLang="zh-CN" dirty="0" smtClean="0">
                <a:latin typeface="Corbel" charset="0"/>
                <a:ea typeface="Corbel" charset="0"/>
                <a:cs typeface="Corbel" charset="0"/>
              </a:rPr>
              <a:t>Keeping the UI Tree active does not affect power or performance</a:t>
            </a:r>
          </a:p>
          <a:p>
            <a:endParaRPr lang="en-US" altLang="zh-CN" dirty="0" smtClean="0">
              <a:latin typeface="Corbel" charset="0"/>
              <a:ea typeface="Corbel" charset="0"/>
              <a:cs typeface="Corbel" charset="0"/>
            </a:endParaRPr>
          </a:p>
          <a:p>
            <a:r>
              <a:rPr lang="en-US" altLang="zh-CN" dirty="0" err="1" smtClean="0">
                <a:latin typeface="Corbel" charset="0"/>
                <a:ea typeface="Corbel" charset="0"/>
                <a:cs typeface="Corbel" charset="0"/>
              </a:rPr>
              <a:t>UIWear</a:t>
            </a:r>
            <a:r>
              <a:rPr lang="en-US" altLang="zh-CN" dirty="0" smtClean="0">
                <a:latin typeface="Corbel" charset="0"/>
                <a:ea typeface="Corbel" charset="0"/>
                <a:cs typeface="Corbel" charset="0"/>
              </a:rPr>
              <a:t> can be used to create</a:t>
            </a:r>
          </a:p>
          <a:p>
            <a:pPr lvl="1"/>
            <a:r>
              <a:rPr lang="en-US" altLang="zh-CN" sz="2200" dirty="0" smtClean="0">
                <a:latin typeface="Corbel" charset="0"/>
                <a:ea typeface="Corbel" charset="0"/>
                <a:cs typeface="Corbel" charset="0"/>
              </a:rPr>
              <a:t>Apps on smart glasses</a:t>
            </a:r>
          </a:p>
          <a:p>
            <a:pPr lvl="1"/>
            <a:r>
              <a:rPr lang="en-US" altLang="zh-CN" sz="2200" dirty="0" smtClean="0">
                <a:latin typeface="Corbel" charset="0"/>
                <a:ea typeface="Corbel" charset="0"/>
                <a:cs typeface="Corbel" charset="0"/>
              </a:rPr>
              <a:t>Third-party companion apps</a:t>
            </a:r>
          </a:p>
          <a:p>
            <a:endParaRPr lang="en-US" sz="2200" dirty="0">
              <a:latin typeface="Corbel" charset="0"/>
              <a:ea typeface="Corbel" charset="0"/>
              <a:cs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85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96"/>
    </mc:Choice>
    <mc:Fallback xmlns="">
      <p:transition spd="slow" advTm="17896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0"/>
            <a:ext cx="6172200" cy="5892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725170"/>
            <a:ext cx="6172200" cy="4517390"/>
          </a:xfrm>
        </p:spPr>
        <p:txBody>
          <a:bodyPr>
            <a:normAutofit lnSpcReduction="10000"/>
          </a:bodyPr>
          <a:lstStyle/>
          <a:p>
            <a:r>
              <a:rPr lang="en-US" altLang="zh-CN" dirty="0" smtClean="0">
                <a:latin typeface="Corbel" charset="0"/>
                <a:ea typeface="Corbel" charset="0"/>
                <a:cs typeface="Corbel" charset="0"/>
              </a:rPr>
              <a:t>Contributes</a:t>
            </a:r>
            <a:r>
              <a:rPr lang="zh-CN" altLang="en-US" dirty="0" smtClean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dirty="0">
                <a:latin typeface="Corbel" charset="0"/>
                <a:ea typeface="Corbel" charset="0"/>
                <a:cs typeface="Corbel" charset="0"/>
              </a:rPr>
              <a:t>a</a:t>
            </a:r>
            <a:r>
              <a:rPr lang="zh-CN" altLang="en-US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dirty="0">
                <a:latin typeface="Corbel" charset="0"/>
                <a:ea typeface="Corbel" charset="0"/>
                <a:cs typeface="Corbel" charset="0"/>
              </a:rPr>
              <a:t>new</a:t>
            </a:r>
            <a:r>
              <a:rPr lang="zh-CN" altLang="en-US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dirty="0">
                <a:latin typeface="Corbel" charset="0"/>
                <a:ea typeface="Corbel" charset="0"/>
                <a:cs typeface="Corbel" charset="0"/>
              </a:rPr>
              <a:t>design</a:t>
            </a:r>
            <a:r>
              <a:rPr lang="zh-CN" altLang="en-US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dirty="0">
                <a:latin typeface="Corbel" charset="0"/>
                <a:ea typeface="Corbel" charset="0"/>
                <a:cs typeface="Corbel" charset="0"/>
              </a:rPr>
              <a:t>point</a:t>
            </a:r>
            <a:r>
              <a:rPr lang="zh-CN" altLang="en-US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dirty="0">
                <a:latin typeface="Corbel" charset="0"/>
                <a:ea typeface="Corbel" charset="0"/>
                <a:cs typeface="Corbel" charset="0"/>
              </a:rPr>
              <a:t>that</a:t>
            </a:r>
            <a:r>
              <a:rPr lang="zh-CN" altLang="en-US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dirty="0">
                <a:latin typeface="Corbel" charset="0"/>
                <a:ea typeface="Corbel" charset="0"/>
                <a:cs typeface="Corbel" charset="0"/>
              </a:rPr>
              <a:t>decouples</a:t>
            </a:r>
            <a:r>
              <a:rPr lang="zh-CN" altLang="en-US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dirty="0">
                <a:latin typeface="Corbel" charset="0"/>
                <a:ea typeface="Corbel" charset="0"/>
                <a:cs typeface="Corbel" charset="0"/>
              </a:rPr>
              <a:t>the</a:t>
            </a:r>
            <a:r>
              <a:rPr lang="zh-CN" altLang="en-US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dirty="0">
                <a:latin typeface="Corbel" charset="0"/>
                <a:ea typeface="Corbel" charset="0"/>
                <a:cs typeface="Corbel" charset="0"/>
              </a:rPr>
              <a:t>application</a:t>
            </a:r>
            <a:r>
              <a:rPr lang="zh-CN" altLang="en-US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dirty="0">
                <a:latin typeface="Corbel" charset="0"/>
                <a:ea typeface="Corbel" charset="0"/>
                <a:cs typeface="Corbel" charset="0"/>
              </a:rPr>
              <a:t>logic</a:t>
            </a:r>
            <a:r>
              <a:rPr lang="zh-CN" altLang="en-US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dirty="0">
                <a:latin typeface="Corbel" charset="0"/>
                <a:ea typeface="Corbel" charset="0"/>
                <a:cs typeface="Corbel" charset="0"/>
              </a:rPr>
              <a:t>and</a:t>
            </a:r>
            <a:r>
              <a:rPr lang="zh-CN" altLang="en-US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dirty="0">
                <a:latin typeface="Corbel" charset="0"/>
                <a:ea typeface="Corbel" charset="0"/>
                <a:cs typeface="Corbel" charset="0"/>
              </a:rPr>
              <a:t>UI</a:t>
            </a:r>
            <a:r>
              <a:rPr lang="zh-CN" altLang="en-US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dirty="0">
                <a:latin typeface="Corbel" charset="0"/>
                <a:ea typeface="Corbel" charset="0"/>
                <a:cs typeface="Corbel" charset="0"/>
              </a:rPr>
              <a:t>design</a:t>
            </a:r>
          </a:p>
          <a:p>
            <a:endParaRPr lang="en-US" altLang="zh-CN" dirty="0" smtClean="0">
              <a:latin typeface="Corbel" charset="0"/>
              <a:ea typeface="Corbel" charset="0"/>
              <a:cs typeface="Corbel" charset="0"/>
            </a:endParaRPr>
          </a:p>
          <a:p>
            <a:r>
              <a:rPr lang="en-US" altLang="zh-CN" dirty="0">
                <a:latin typeface="Corbel" charset="0"/>
                <a:ea typeface="Corbel" charset="0"/>
                <a:cs typeface="Corbel" charset="0"/>
              </a:rPr>
              <a:t>P</a:t>
            </a:r>
            <a:r>
              <a:rPr lang="en-US" altLang="zh-CN" dirty="0" smtClean="0">
                <a:latin typeface="Corbel" charset="0"/>
                <a:ea typeface="Corbel" charset="0"/>
                <a:cs typeface="Corbel" charset="0"/>
              </a:rPr>
              <a:t>rovides</a:t>
            </a:r>
            <a:r>
              <a:rPr lang="zh-CN" altLang="en-US" dirty="0" smtClean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dirty="0" smtClean="0">
                <a:latin typeface="Corbel" charset="0"/>
                <a:ea typeface="Corbel" charset="0"/>
                <a:cs typeface="Corbel" charset="0"/>
              </a:rPr>
              <a:t>a</a:t>
            </a:r>
            <a:r>
              <a:rPr lang="zh-CN" altLang="en-US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dirty="0" smtClean="0">
                <a:latin typeface="Corbel" charset="0"/>
                <a:ea typeface="Corbel" charset="0"/>
                <a:cs typeface="Corbel" charset="0"/>
              </a:rPr>
              <a:t>much</a:t>
            </a:r>
            <a:r>
              <a:rPr lang="zh-CN" altLang="en-US" dirty="0" smtClean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dirty="0" smtClean="0">
                <a:latin typeface="Corbel" charset="0"/>
                <a:ea typeface="Corbel" charset="0"/>
                <a:cs typeface="Corbel" charset="0"/>
              </a:rPr>
              <a:t>easier</a:t>
            </a:r>
            <a:r>
              <a:rPr lang="zh-CN" altLang="en-US" dirty="0" smtClean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dirty="0" smtClean="0">
                <a:latin typeface="Corbel" charset="0"/>
                <a:ea typeface="Corbel" charset="0"/>
                <a:cs typeface="Corbel" charset="0"/>
              </a:rPr>
              <a:t>way</a:t>
            </a:r>
            <a:r>
              <a:rPr lang="zh-CN" altLang="en-US" dirty="0" smtClean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dirty="0" smtClean="0">
                <a:latin typeface="Corbel" charset="0"/>
                <a:ea typeface="Corbel" charset="0"/>
                <a:cs typeface="Corbel" charset="0"/>
              </a:rPr>
              <a:t>to</a:t>
            </a:r>
            <a:r>
              <a:rPr lang="zh-CN" altLang="en-US" dirty="0" smtClean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dirty="0" smtClean="0">
                <a:latin typeface="Corbel" charset="0"/>
                <a:ea typeface="Corbel" charset="0"/>
                <a:cs typeface="Corbel" charset="0"/>
              </a:rPr>
              <a:t>generate</a:t>
            </a:r>
            <a:r>
              <a:rPr lang="zh-CN" altLang="en-US" dirty="0" smtClean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dirty="0" smtClean="0">
                <a:latin typeface="Corbel" charset="0"/>
                <a:ea typeface="Corbel" charset="0"/>
                <a:cs typeface="Corbel" charset="0"/>
              </a:rPr>
              <a:t>a</a:t>
            </a:r>
            <a:r>
              <a:rPr lang="zh-CN" altLang="en-US" dirty="0" smtClean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dirty="0" err="1" smtClean="0">
                <a:latin typeface="Corbel" charset="0"/>
                <a:ea typeface="Corbel" charset="0"/>
                <a:cs typeface="Corbel" charset="0"/>
              </a:rPr>
              <a:t>UICompanion</a:t>
            </a:r>
            <a:r>
              <a:rPr lang="zh-CN" altLang="en-US" dirty="0" smtClean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dirty="0" smtClean="0">
                <a:latin typeface="Corbel" charset="0"/>
                <a:ea typeface="Corbel" charset="0"/>
                <a:cs typeface="Corbel" charset="0"/>
              </a:rPr>
              <a:t>app</a:t>
            </a:r>
            <a:r>
              <a:rPr lang="zh-CN" altLang="en-US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dirty="0" smtClean="0">
                <a:latin typeface="Corbel" charset="0"/>
                <a:ea typeface="Corbel" charset="0"/>
                <a:cs typeface="Corbel" charset="0"/>
              </a:rPr>
              <a:t>with</a:t>
            </a:r>
            <a:r>
              <a:rPr lang="zh-CN" altLang="en-US" dirty="0" smtClean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dirty="0" smtClean="0">
                <a:latin typeface="Corbel" charset="0"/>
                <a:ea typeface="Corbel" charset="0"/>
                <a:cs typeface="Corbel" charset="0"/>
              </a:rPr>
              <a:t>few</a:t>
            </a:r>
            <a:r>
              <a:rPr lang="zh-CN" altLang="en-US" dirty="0" smtClean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dirty="0" smtClean="0">
                <a:latin typeface="Corbel" charset="0"/>
                <a:ea typeface="Corbel" charset="0"/>
                <a:cs typeface="Corbel" charset="0"/>
              </a:rPr>
              <a:t>LoC</a:t>
            </a:r>
          </a:p>
          <a:p>
            <a:endParaRPr lang="en-US" altLang="zh-CN" dirty="0" smtClean="0">
              <a:latin typeface="Corbel" charset="0"/>
              <a:ea typeface="Corbel" charset="0"/>
              <a:cs typeface="Corbel" charset="0"/>
            </a:endParaRPr>
          </a:p>
          <a:p>
            <a:r>
              <a:rPr lang="en-US" altLang="zh-CN" dirty="0" smtClean="0">
                <a:latin typeface="Corbel" charset="0"/>
                <a:ea typeface="Corbel" charset="0"/>
                <a:cs typeface="Corbel" charset="0"/>
              </a:rPr>
              <a:t>The</a:t>
            </a:r>
            <a:r>
              <a:rPr lang="zh-CN" altLang="en-US" dirty="0" smtClean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dirty="0" err="1" smtClean="0">
                <a:latin typeface="Corbel" charset="0"/>
                <a:ea typeface="Corbel" charset="0"/>
                <a:cs typeface="Corbel" charset="0"/>
              </a:rPr>
              <a:t>UICompanion</a:t>
            </a:r>
            <a:r>
              <a:rPr lang="zh-CN" altLang="en-US" dirty="0" smtClean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dirty="0" smtClean="0">
                <a:latin typeface="Corbel" charset="0"/>
                <a:ea typeface="Corbel" charset="0"/>
                <a:cs typeface="Corbel" charset="0"/>
              </a:rPr>
              <a:t>app</a:t>
            </a:r>
            <a:r>
              <a:rPr lang="zh-CN" altLang="en-US" dirty="0" smtClean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dirty="0" smtClean="0">
                <a:latin typeface="Corbel" charset="0"/>
                <a:ea typeface="Corbel" charset="0"/>
                <a:cs typeface="Corbel" charset="0"/>
              </a:rPr>
              <a:t>has</a:t>
            </a:r>
            <a:r>
              <a:rPr lang="zh-CN" altLang="en-US" dirty="0" smtClean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dirty="0" smtClean="0">
                <a:latin typeface="Corbel" charset="0"/>
                <a:ea typeface="Corbel" charset="0"/>
                <a:cs typeface="Corbel" charset="0"/>
              </a:rPr>
              <a:t>comparable</a:t>
            </a:r>
            <a:r>
              <a:rPr lang="zh-CN" altLang="en-US" dirty="0" smtClean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dirty="0" smtClean="0">
                <a:latin typeface="Corbel" charset="0"/>
                <a:ea typeface="Corbel" charset="0"/>
                <a:cs typeface="Corbel" charset="0"/>
              </a:rPr>
              <a:t>performance</a:t>
            </a:r>
            <a:r>
              <a:rPr lang="zh-CN" altLang="en-US" dirty="0" smtClean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dirty="0" smtClean="0">
                <a:latin typeface="Corbel" charset="0"/>
                <a:ea typeface="Corbel" charset="0"/>
                <a:cs typeface="Corbel" charset="0"/>
              </a:rPr>
              <a:t>and</a:t>
            </a:r>
            <a:r>
              <a:rPr lang="zh-CN" altLang="en-US" dirty="0" smtClean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dirty="0" smtClean="0">
                <a:latin typeface="Corbel" charset="0"/>
                <a:ea typeface="Corbel" charset="0"/>
                <a:cs typeface="Corbel" charset="0"/>
              </a:rPr>
              <a:t>power</a:t>
            </a:r>
          </a:p>
          <a:p>
            <a:endParaRPr lang="en-US" altLang="zh-CN" dirty="0" smtClean="0">
              <a:latin typeface="Corbel" charset="0"/>
              <a:ea typeface="Corbel" charset="0"/>
              <a:cs typeface="Corbel" charset="0"/>
            </a:endParaRPr>
          </a:p>
          <a:p>
            <a:pPr marL="0" indent="0" algn="ctr">
              <a:buNone/>
            </a:pPr>
            <a:r>
              <a:rPr lang="en-US" altLang="zh-CN" dirty="0" smtClean="0">
                <a:latin typeface="Corbel" charset="0"/>
                <a:ea typeface="Corbel" charset="0"/>
                <a:cs typeface="Corbel" charset="0"/>
                <a:hlinkClick r:id="rId4"/>
              </a:rPr>
              <a:t>http://sbuwear.cs.stonybrook.edu/</a:t>
            </a:r>
            <a:endParaRPr lang="en-US" altLang="zh-CN" dirty="0" smtClean="0">
              <a:latin typeface="Corbel" charset="0"/>
              <a:ea typeface="Corbel" charset="0"/>
              <a:cs typeface="Corbel" charset="0"/>
            </a:endParaRPr>
          </a:p>
          <a:p>
            <a:pPr marL="0" indent="0" algn="ctr">
              <a:buNone/>
            </a:pPr>
            <a:r>
              <a:rPr lang="en-US" altLang="zh-CN" dirty="0" smtClean="0">
                <a:latin typeface="Corbel" charset="0"/>
                <a:ea typeface="Corbel" charset="0"/>
                <a:cs typeface="Corbel" charset="0"/>
                <a:hlinkClick r:id="rId5"/>
              </a:rPr>
              <a:t>https</a:t>
            </a:r>
            <a:r>
              <a:rPr lang="en-US" altLang="zh-CN" dirty="0">
                <a:latin typeface="Corbel" charset="0"/>
                <a:ea typeface="Corbel" charset="0"/>
                <a:cs typeface="Corbel" charset="0"/>
                <a:hlinkClick r:id="rId5"/>
              </a:rPr>
              <a:t>://</a:t>
            </a:r>
            <a:r>
              <a:rPr lang="en-US" altLang="zh-CN" dirty="0" smtClean="0">
                <a:latin typeface="Corbel" charset="0"/>
                <a:ea typeface="Corbel" charset="0"/>
                <a:cs typeface="Corbel" charset="0"/>
                <a:hlinkClick r:id="rId5"/>
              </a:rPr>
              <a:t>github.com/SBUNetSys/UIWear</a:t>
            </a:r>
            <a:endParaRPr lang="en-US" altLang="zh-CN" dirty="0" smtClean="0">
              <a:latin typeface="Corbel" charset="0"/>
              <a:ea typeface="Corbel" charset="0"/>
              <a:cs typeface="Corbel" charset="0"/>
            </a:endParaRPr>
          </a:p>
          <a:p>
            <a:pPr marL="0" indent="0">
              <a:buNone/>
            </a:pPr>
            <a:endParaRPr lang="en-US" altLang="zh-CN" dirty="0">
              <a:latin typeface="Corbel" charset="0"/>
              <a:ea typeface="Corbel" charset="0"/>
              <a:cs typeface="Corbel" charset="0"/>
            </a:endParaRPr>
          </a:p>
          <a:p>
            <a:pPr marL="0" indent="0">
              <a:buNone/>
            </a:pPr>
            <a:endParaRPr lang="en-US" altLang="zh-CN" dirty="0" smtClean="0">
              <a:latin typeface="Corbel" charset="0"/>
              <a:ea typeface="Corbel" charset="0"/>
              <a:cs typeface="Corbel" charset="0"/>
            </a:endParaRPr>
          </a:p>
          <a:p>
            <a:endParaRPr lang="en-US" altLang="zh-CN" dirty="0" smtClean="0">
              <a:latin typeface="Corbel" charset="0"/>
              <a:ea typeface="Corbel" charset="0"/>
              <a:cs typeface="Corbel" charset="0"/>
            </a:endParaRPr>
          </a:p>
          <a:p>
            <a:endParaRPr lang="en-US" altLang="zh-CN" dirty="0">
              <a:latin typeface="Corbel" charset="0"/>
              <a:ea typeface="Corbel" charset="0"/>
              <a:cs typeface="Corbe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952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80"/>
    </mc:Choice>
    <mc:Fallback xmlns="">
      <p:transition spd="slow" advTm="27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138" y="139148"/>
            <a:ext cx="6172200" cy="864051"/>
          </a:xfrm>
        </p:spPr>
        <p:txBody>
          <a:bodyPr>
            <a:noAutofit/>
          </a:bodyPr>
          <a:lstStyle/>
          <a:p>
            <a:r>
              <a:rPr lang="en-US" altLang="zh-CN" sz="3225" dirty="0">
                <a:latin typeface="Corbel" charset="0"/>
                <a:ea typeface="Corbel" charset="0"/>
                <a:cs typeface="Corbel" charset="0"/>
              </a:rPr>
              <a:t>A</a:t>
            </a:r>
            <a:r>
              <a:rPr lang="zh-CN" altLang="en-US" sz="3225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3225" dirty="0">
                <a:latin typeface="Corbel" charset="0"/>
                <a:ea typeface="Corbel" charset="0"/>
                <a:cs typeface="Corbel" charset="0"/>
              </a:rPr>
              <a:t>Dominant</a:t>
            </a:r>
            <a:r>
              <a:rPr lang="zh-CN" altLang="en-US" sz="3225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3225" dirty="0">
                <a:latin typeface="Corbel" charset="0"/>
                <a:ea typeface="Corbel" charset="0"/>
                <a:cs typeface="Corbel" charset="0"/>
              </a:rPr>
              <a:t>model</a:t>
            </a:r>
            <a:r>
              <a:rPr lang="zh-CN" altLang="en-US" sz="3225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3225" dirty="0">
                <a:latin typeface="Corbel" charset="0"/>
                <a:ea typeface="Corbel" charset="0"/>
                <a:cs typeface="Corbel" charset="0"/>
              </a:rPr>
              <a:t>for</a:t>
            </a:r>
            <a:r>
              <a:rPr lang="zh-CN" altLang="en-US" sz="3225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3225" dirty="0">
                <a:latin typeface="Corbel" charset="0"/>
                <a:ea typeface="Corbel" charset="0"/>
                <a:cs typeface="Corbel" charset="0"/>
              </a:rPr>
              <a:t>wearable</a:t>
            </a:r>
            <a:r>
              <a:rPr lang="zh-CN" altLang="en-US" sz="3225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3225" dirty="0">
                <a:latin typeface="Corbel" charset="0"/>
                <a:ea typeface="Corbel" charset="0"/>
                <a:cs typeface="Corbel" charset="0"/>
              </a:rPr>
              <a:t>apps: Companion app</a:t>
            </a:r>
            <a:endParaRPr lang="en-US" sz="3225" dirty="0">
              <a:latin typeface="Corbel" charset="0"/>
              <a:ea typeface="Corbel" charset="0"/>
              <a:cs typeface="Corbel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13" y="1301066"/>
            <a:ext cx="1424031" cy="2619315"/>
          </a:xfrm>
          <a:prstGeom prst="rect">
            <a:avLst/>
          </a:prstGeom>
        </p:spPr>
      </p:pic>
      <p:sp>
        <p:nvSpPr>
          <p:cNvPr id="32" name="Rounded Rectangle 31"/>
          <p:cNvSpPr/>
          <p:nvPr/>
        </p:nvSpPr>
        <p:spPr>
          <a:xfrm>
            <a:off x="296473" y="1516792"/>
            <a:ext cx="1359421" cy="1312862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/>
          <a:lstStyle/>
          <a:p>
            <a:endParaRPr lang="en-US" sz="1350"/>
          </a:p>
        </p:txBody>
      </p:sp>
      <p:sp>
        <p:nvSpPr>
          <p:cNvPr id="33" name="Rounded Rectangle 32"/>
          <p:cNvSpPr/>
          <p:nvPr/>
        </p:nvSpPr>
        <p:spPr>
          <a:xfrm>
            <a:off x="513895" y="2867242"/>
            <a:ext cx="983804" cy="182744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/>
          <a:lstStyle/>
          <a:p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2570" y="3277811"/>
            <a:ext cx="235024" cy="243347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/>
          <a:lstStyle/>
          <a:p>
            <a:endParaRPr lang="en-US" sz="1350"/>
          </a:p>
        </p:txBody>
      </p:sp>
      <p:sp>
        <p:nvSpPr>
          <p:cNvPr id="38" name="TextBox 37"/>
          <p:cNvSpPr txBox="1"/>
          <p:nvPr/>
        </p:nvSpPr>
        <p:spPr>
          <a:xfrm>
            <a:off x="246714" y="3945861"/>
            <a:ext cx="1471874" cy="40395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025" b="1" dirty="0" err="1">
                <a:latin typeface="Corbel"/>
                <a:ea typeface="Helvetica" charset="0"/>
                <a:cs typeface="Corbel"/>
              </a:rPr>
              <a:t>Spotify</a:t>
            </a:r>
            <a:r>
              <a:rPr lang="en-US" sz="2025" b="1" dirty="0">
                <a:latin typeface="Corbel"/>
                <a:ea typeface="Helvetica" charset="0"/>
                <a:cs typeface="Corbel"/>
              </a:rPr>
              <a:t> app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879093" y="1799164"/>
            <a:ext cx="1622744" cy="1922273"/>
            <a:chOff x="2879092" y="1799163"/>
            <a:chExt cx="1622744" cy="192227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79092" y="1799163"/>
              <a:ext cx="1577119" cy="1577119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3026752" y="3317479"/>
              <a:ext cx="1475084" cy="4039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25" b="1" dirty="0">
                  <a:latin typeface="Corbel"/>
                  <a:ea typeface="Helvetica" charset="0"/>
                  <a:cs typeface="Corbel"/>
                </a:rPr>
                <a:t>Companion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1648033" y="1540400"/>
            <a:ext cx="1520027" cy="30008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1350" i="1" dirty="0" err="1">
                <a:solidFill>
                  <a:srgbClr val="0432FF"/>
                </a:solidFill>
                <a:latin typeface="Corbel" charset="0"/>
                <a:ea typeface="Corbel" charset="0"/>
                <a:cs typeface="Corbel" charset="0"/>
              </a:rPr>
              <a:t>ImageView</a:t>
            </a:r>
            <a:r>
              <a:rPr lang="en-US" sz="1350" i="1" dirty="0">
                <a:solidFill>
                  <a:srgbClr val="0432FF"/>
                </a:solidFill>
                <a:latin typeface="Corbel" charset="0"/>
                <a:ea typeface="Corbel" charset="0"/>
                <a:cs typeface="Corbel" charset="0"/>
              </a:rPr>
              <a:t> =&gt; Card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728452" y="3713008"/>
            <a:ext cx="2469005" cy="30008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1350" i="1" dirty="0" err="1">
                <a:solidFill>
                  <a:srgbClr val="0432FF"/>
                </a:solidFill>
                <a:latin typeface="Corbel" charset="0"/>
                <a:ea typeface="Corbel" charset="0"/>
                <a:cs typeface="Corbel" charset="0"/>
              </a:rPr>
              <a:t>ImageButton</a:t>
            </a:r>
            <a:r>
              <a:rPr lang="en-US" sz="1350" i="1" dirty="0">
                <a:solidFill>
                  <a:srgbClr val="0432FF"/>
                </a:solidFill>
                <a:latin typeface="Corbel" charset="0"/>
                <a:ea typeface="Corbel" charset="0"/>
                <a:cs typeface="Corbel" charset="0"/>
              </a:rPr>
              <a:t> =&gt; Card </a:t>
            </a:r>
            <a:r>
              <a:rPr lang="en-US" sz="1350" i="1" dirty="0" err="1">
                <a:solidFill>
                  <a:srgbClr val="0432FF"/>
                </a:solidFill>
                <a:latin typeface="Corbel" charset="0"/>
                <a:ea typeface="Corbel" charset="0"/>
                <a:cs typeface="Corbel" charset="0"/>
              </a:rPr>
              <a:t>ImageView</a:t>
            </a:r>
            <a:endParaRPr lang="en-US" sz="1350" i="1" dirty="0">
              <a:solidFill>
                <a:srgbClr val="0432FF"/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648034" y="2921842"/>
            <a:ext cx="1165251" cy="50782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1350" i="1" dirty="0" err="1">
                <a:solidFill>
                  <a:srgbClr val="0432FF"/>
                </a:solidFill>
                <a:latin typeface="Corbel" charset="0"/>
                <a:ea typeface="Corbel" charset="0"/>
                <a:cs typeface="Corbel" charset="0"/>
              </a:rPr>
              <a:t>TextView</a:t>
            </a:r>
            <a:r>
              <a:rPr lang="en-US" sz="1350" i="1" dirty="0">
                <a:solidFill>
                  <a:srgbClr val="0432FF"/>
                </a:solidFill>
                <a:latin typeface="Corbel" charset="0"/>
                <a:ea typeface="Corbel" charset="0"/>
                <a:cs typeface="Corbel" charset="0"/>
              </a:rPr>
              <a:t> =&gt; </a:t>
            </a:r>
          </a:p>
          <a:p>
            <a:r>
              <a:rPr lang="en-US" sz="1350" i="1" dirty="0">
                <a:solidFill>
                  <a:srgbClr val="0432FF"/>
                </a:solidFill>
                <a:latin typeface="Corbel" charset="0"/>
                <a:ea typeface="Corbel" charset="0"/>
                <a:cs typeface="Corbel" charset="0"/>
              </a:rPr>
              <a:t>Card </a:t>
            </a:r>
            <a:r>
              <a:rPr lang="en-US" sz="1350" i="1" dirty="0" err="1">
                <a:solidFill>
                  <a:srgbClr val="0432FF"/>
                </a:solidFill>
                <a:latin typeface="Corbel" charset="0"/>
                <a:ea typeface="Corbel" charset="0"/>
                <a:cs typeface="Corbel" charset="0"/>
              </a:rPr>
              <a:t>TextView</a:t>
            </a:r>
            <a:endParaRPr lang="en-US" sz="1350" i="1" dirty="0">
              <a:solidFill>
                <a:srgbClr val="0432FF"/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711426" y="1588435"/>
            <a:ext cx="2146575" cy="133882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025" dirty="0">
                <a:latin typeface="Corbel"/>
                <a:cs typeface="Corbel"/>
              </a:rPr>
              <a:t>1. Companion app mirrors and </a:t>
            </a:r>
            <a:r>
              <a:rPr lang="en-US" sz="2025" i="1" dirty="0">
                <a:latin typeface="Corbel"/>
                <a:cs typeface="Corbel"/>
              </a:rPr>
              <a:t>retailors</a:t>
            </a:r>
            <a:r>
              <a:rPr lang="en-US" sz="2025" dirty="0">
                <a:latin typeface="Corbel"/>
                <a:cs typeface="Corbel"/>
              </a:rPr>
              <a:t> smartphone UI</a:t>
            </a:r>
          </a:p>
        </p:txBody>
      </p:sp>
      <p:cxnSp>
        <p:nvCxnSpPr>
          <p:cNvPr id="58" name="Straight Arrow Connector 57"/>
          <p:cNvCxnSpPr/>
          <p:nvPr/>
        </p:nvCxnSpPr>
        <p:spPr>
          <a:xfrm>
            <a:off x="1673074" y="1909732"/>
            <a:ext cx="1620751" cy="1144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33" idx="3"/>
          </p:cNvCxnSpPr>
          <p:nvPr/>
        </p:nvCxnSpPr>
        <p:spPr>
          <a:xfrm flipV="1">
            <a:off x="1497699" y="2924563"/>
            <a:ext cx="1582150" cy="340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Freeform 35"/>
          <p:cNvSpPr/>
          <p:nvPr/>
        </p:nvSpPr>
        <p:spPr>
          <a:xfrm rot="21408956" flipH="1">
            <a:off x="945150" y="2953751"/>
            <a:ext cx="3133705" cy="672748"/>
          </a:xfrm>
          <a:custGeom>
            <a:avLst/>
            <a:gdLst>
              <a:gd name="connsiteX0" fmla="*/ 2857638 w 2857638"/>
              <a:gd name="connsiteY0" fmla="*/ 1181958 h 1609677"/>
              <a:gd name="connsiteX1" fmla="*/ 564471 w 2857638"/>
              <a:gd name="connsiteY1" fmla="*/ 1552422 h 1609677"/>
              <a:gd name="connsiteX2" fmla="*/ 0 w 2857638"/>
              <a:gd name="connsiteY2" fmla="*/ 105847 h 1609677"/>
              <a:gd name="connsiteX3" fmla="*/ 0 w 2857638"/>
              <a:gd name="connsiteY3" fmla="*/ 105847 h 1609677"/>
              <a:gd name="connsiteX4" fmla="*/ 0 w 2857638"/>
              <a:gd name="connsiteY4" fmla="*/ 0 h 1609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7638" h="1609677">
                <a:moveTo>
                  <a:pt x="2857638" y="1181958"/>
                </a:moveTo>
                <a:cubicBezTo>
                  <a:pt x="1949191" y="1456866"/>
                  <a:pt x="1040744" y="1731774"/>
                  <a:pt x="564471" y="1552422"/>
                </a:cubicBezTo>
                <a:cubicBezTo>
                  <a:pt x="88198" y="1373070"/>
                  <a:pt x="0" y="105847"/>
                  <a:pt x="0" y="105847"/>
                </a:cubicBezTo>
                <a:lnTo>
                  <a:pt x="0" y="105847"/>
                </a:lnTo>
                <a:lnTo>
                  <a:pt x="0" y="0"/>
                </a:lnTo>
              </a:path>
            </a:pathLst>
          </a:cu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38" tIns="45719" rIns="91438" bIns="45719" rtlCol="0" anchor="ctr"/>
          <a:lstStyle/>
          <a:p>
            <a:pPr algn="ctr"/>
            <a:endParaRPr lang="en-US" sz="135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70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54"/>
    </mc:Choice>
    <mc:Fallback xmlns="">
      <p:transition spd="slow" advTm="53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8" grpId="0"/>
      <p:bldP spid="40" grpId="0"/>
      <p:bldP spid="41" grpId="0"/>
      <p:bldP spid="42" grpId="0"/>
      <p:bldP spid="36" grpId="0" animBg="1"/>
      <p:bldP spid="3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138" y="139148"/>
            <a:ext cx="6172200" cy="864051"/>
          </a:xfrm>
        </p:spPr>
        <p:txBody>
          <a:bodyPr>
            <a:noAutofit/>
          </a:bodyPr>
          <a:lstStyle/>
          <a:p>
            <a:r>
              <a:rPr lang="en-US" altLang="zh-CN" sz="3225" dirty="0">
                <a:latin typeface="Corbel" charset="0"/>
                <a:ea typeface="Corbel" charset="0"/>
                <a:cs typeface="Corbel" charset="0"/>
              </a:rPr>
              <a:t>A</a:t>
            </a:r>
            <a:r>
              <a:rPr lang="zh-CN" altLang="en-US" sz="3225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3225" dirty="0">
                <a:latin typeface="Corbel" charset="0"/>
                <a:ea typeface="Corbel" charset="0"/>
                <a:cs typeface="Corbel" charset="0"/>
              </a:rPr>
              <a:t>Dominant</a:t>
            </a:r>
            <a:r>
              <a:rPr lang="zh-CN" altLang="en-US" sz="3225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3225" dirty="0">
                <a:latin typeface="Corbel" charset="0"/>
                <a:ea typeface="Corbel" charset="0"/>
                <a:cs typeface="Corbel" charset="0"/>
              </a:rPr>
              <a:t>model</a:t>
            </a:r>
            <a:r>
              <a:rPr lang="zh-CN" altLang="en-US" sz="3225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3225" dirty="0">
                <a:latin typeface="Corbel" charset="0"/>
                <a:ea typeface="Corbel" charset="0"/>
                <a:cs typeface="Corbel" charset="0"/>
              </a:rPr>
              <a:t>for</a:t>
            </a:r>
            <a:r>
              <a:rPr lang="zh-CN" altLang="en-US" sz="3225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3225" dirty="0">
                <a:latin typeface="Corbel" charset="0"/>
                <a:ea typeface="Corbel" charset="0"/>
                <a:cs typeface="Corbel" charset="0"/>
              </a:rPr>
              <a:t>wearable</a:t>
            </a:r>
            <a:r>
              <a:rPr lang="zh-CN" altLang="en-US" sz="3225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altLang="zh-CN" sz="3225" dirty="0">
                <a:latin typeface="Corbel" charset="0"/>
                <a:ea typeface="Corbel" charset="0"/>
                <a:cs typeface="Corbel" charset="0"/>
              </a:rPr>
              <a:t>apps: Companion app</a:t>
            </a:r>
            <a:endParaRPr lang="en-US" sz="3225" dirty="0">
              <a:latin typeface="Corbel" charset="0"/>
              <a:ea typeface="Corbel" charset="0"/>
              <a:cs typeface="Corbel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13" y="1301066"/>
            <a:ext cx="1424031" cy="2619315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246714" y="3945861"/>
            <a:ext cx="1471874" cy="40395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025" b="1" dirty="0" err="1">
                <a:latin typeface="Corbel"/>
                <a:ea typeface="Helvetica" charset="0"/>
                <a:cs typeface="Corbel"/>
              </a:rPr>
              <a:t>Spotify</a:t>
            </a:r>
            <a:r>
              <a:rPr lang="en-US" sz="2025" b="1" dirty="0">
                <a:latin typeface="Corbel"/>
                <a:ea typeface="Helvetica" charset="0"/>
                <a:cs typeface="Corbel"/>
              </a:rPr>
              <a:t> app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879093" y="1799164"/>
            <a:ext cx="1622744" cy="1922273"/>
            <a:chOff x="2879092" y="1799163"/>
            <a:chExt cx="1622744" cy="192227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79092" y="1799163"/>
              <a:ext cx="1577119" cy="1577119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3026752" y="3317479"/>
              <a:ext cx="1475084" cy="4039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25" b="1" dirty="0">
                  <a:latin typeface="Corbel"/>
                  <a:ea typeface="Helvetica" charset="0"/>
                  <a:cs typeface="Corbel"/>
                </a:rPr>
                <a:t>Companion</a:t>
              </a: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4711426" y="1588435"/>
            <a:ext cx="2146575" cy="258532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025" dirty="0">
                <a:latin typeface="Corbel"/>
                <a:cs typeface="Corbel"/>
              </a:rPr>
              <a:t>1. Companion app mirrors and </a:t>
            </a:r>
            <a:r>
              <a:rPr lang="en-US" sz="2025" i="1" dirty="0">
                <a:latin typeface="Corbel"/>
                <a:cs typeface="Corbel"/>
              </a:rPr>
              <a:t>retailors</a:t>
            </a:r>
            <a:r>
              <a:rPr lang="en-US" sz="2025" dirty="0">
                <a:latin typeface="Corbel"/>
                <a:cs typeface="Corbel"/>
              </a:rPr>
              <a:t> smartphone UI</a:t>
            </a:r>
          </a:p>
          <a:p>
            <a:endParaRPr lang="en-US" sz="2025" dirty="0">
              <a:latin typeface="Corbel"/>
              <a:cs typeface="Corbel"/>
            </a:endParaRPr>
          </a:p>
          <a:p>
            <a:r>
              <a:rPr lang="en-US" sz="2025" dirty="0">
                <a:latin typeface="Corbel"/>
                <a:cs typeface="Corbel"/>
              </a:rPr>
              <a:t>2. User action on watch </a:t>
            </a:r>
            <a:r>
              <a:rPr lang="en-US" sz="2025" dirty="0" smtClean="0">
                <a:latin typeface="Corbel"/>
                <a:cs typeface="Corbel"/>
              </a:rPr>
              <a:t>rela</a:t>
            </a:r>
            <a:r>
              <a:rPr lang="en-US" altLang="zh-CN" sz="2025" dirty="0" smtClean="0">
                <a:latin typeface="Corbel"/>
                <a:cs typeface="Corbel"/>
              </a:rPr>
              <a:t>yed</a:t>
            </a:r>
            <a:r>
              <a:rPr lang="en-US" sz="2025" dirty="0" smtClean="0">
                <a:latin typeface="Corbel"/>
                <a:cs typeface="Corbel"/>
              </a:rPr>
              <a:t> </a:t>
            </a:r>
            <a:r>
              <a:rPr lang="en-US" sz="2025" dirty="0">
                <a:latin typeface="Corbel"/>
                <a:cs typeface="Corbel"/>
              </a:rPr>
              <a:t>to phone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05479" y="3325951"/>
            <a:ext cx="965325" cy="30008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1350" i="1" dirty="0">
                <a:solidFill>
                  <a:srgbClr val="0432FF"/>
                </a:solidFill>
                <a:latin typeface="Corbel" charset="0"/>
                <a:ea typeface="Corbel" charset="0"/>
                <a:cs typeface="Corbel" charset="0"/>
              </a:rPr>
              <a:t>User action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635130" y="2458061"/>
            <a:ext cx="931661" cy="30008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1350" i="1" dirty="0">
                <a:solidFill>
                  <a:srgbClr val="0432FF"/>
                </a:solidFill>
                <a:latin typeface="Corbel" charset="0"/>
                <a:ea typeface="Corbel" charset="0"/>
                <a:cs typeface="Corbel" charset="0"/>
              </a:rPr>
              <a:t>UI updates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4664" y="2713071"/>
            <a:ext cx="291670" cy="27062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879093" y="38947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08" y="3258204"/>
            <a:ext cx="285886" cy="281619"/>
          </a:xfrm>
          <a:prstGeom prst="rect">
            <a:avLst/>
          </a:prstGeom>
        </p:spPr>
      </p:pic>
      <p:sp>
        <p:nvSpPr>
          <p:cNvPr id="19" name="Freeform 18"/>
          <p:cNvSpPr/>
          <p:nvPr/>
        </p:nvSpPr>
        <p:spPr>
          <a:xfrm rot="21120594" flipV="1">
            <a:off x="1643881" y="3090341"/>
            <a:ext cx="2403029" cy="293731"/>
          </a:xfrm>
          <a:custGeom>
            <a:avLst/>
            <a:gdLst>
              <a:gd name="connsiteX0" fmla="*/ 3034036 w 3034036"/>
              <a:gd name="connsiteY0" fmla="*/ 940322 h 940322"/>
              <a:gd name="connsiteX1" fmla="*/ 1869813 w 3034036"/>
              <a:gd name="connsiteY1" fmla="*/ 5341 h 940322"/>
              <a:gd name="connsiteX2" fmla="*/ 52920 w 3034036"/>
              <a:gd name="connsiteY2" fmla="*/ 534575 h 940322"/>
              <a:gd name="connsiteX3" fmla="*/ 52920 w 3034036"/>
              <a:gd name="connsiteY3" fmla="*/ 534575 h 940322"/>
              <a:gd name="connsiteX4" fmla="*/ 0 w 3034036"/>
              <a:gd name="connsiteY4" fmla="*/ 569858 h 940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34036" h="940322">
                <a:moveTo>
                  <a:pt x="3034036" y="940322"/>
                </a:moveTo>
                <a:cubicBezTo>
                  <a:pt x="2700351" y="506643"/>
                  <a:pt x="2366666" y="72965"/>
                  <a:pt x="1869813" y="5341"/>
                </a:cubicBezTo>
                <a:cubicBezTo>
                  <a:pt x="1372960" y="-62284"/>
                  <a:pt x="52920" y="534575"/>
                  <a:pt x="52920" y="534575"/>
                </a:cubicBezTo>
                <a:lnTo>
                  <a:pt x="52920" y="534575"/>
                </a:lnTo>
                <a:lnTo>
                  <a:pt x="0" y="569858"/>
                </a:lnTo>
              </a:path>
            </a:pathLst>
          </a:cu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38" tIns="45719" rIns="91438" bIns="45719" rtlCol="0" anchor="ctr"/>
          <a:lstStyle/>
          <a:p>
            <a:pPr algn="ctr"/>
            <a:endParaRPr lang="en-US" sz="1350"/>
          </a:p>
        </p:txBody>
      </p:sp>
      <p:sp>
        <p:nvSpPr>
          <p:cNvPr id="18" name="Freeform 17"/>
          <p:cNvSpPr/>
          <p:nvPr/>
        </p:nvSpPr>
        <p:spPr>
          <a:xfrm rot="10405504" flipV="1">
            <a:off x="1048970" y="2799545"/>
            <a:ext cx="2994607" cy="330301"/>
          </a:xfrm>
          <a:custGeom>
            <a:avLst/>
            <a:gdLst>
              <a:gd name="connsiteX0" fmla="*/ 3034036 w 3034036"/>
              <a:gd name="connsiteY0" fmla="*/ 940322 h 940322"/>
              <a:gd name="connsiteX1" fmla="*/ 1869813 w 3034036"/>
              <a:gd name="connsiteY1" fmla="*/ 5341 h 940322"/>
              <a:gd name="connsiteX2" fmla="*/ 52920 w 3034036"/>
              <a:gd name="connsiteY2" fmla="*/ 534575 h 940322"/>
              <a:gd name="connsiteX3" fmla="*/ 52920 w 3034036"/>
              <a:gd name="connsiteY3" fmla="*/ 534575 h 940322"/>
              <a:gd name="connsiteX4" fmla="*/ 0 w 3034036"/>
              <a:gd name="connsiteY4" fmla="*/ 569858 h 940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34036" h="940322">
                <a:moveTo>
                  <a:pt x="3034036" y="940322"/>
                </a:moveTo>
                <a:cubicBezTo>
                  <a:pt x="2700351" y="506643"/>
                  <a:pt x="2366666" y="72965"/>
                  <a:pt x="1869813" y="5341"/>
                </a:cubicBezTo>
                <a:cubicBezTo>
                  <a:pt x="1372960" y="-62284"/>
                  <a:pt x="52920" y="534575"/>
                  <a:pt x="52920" y="534575"/>
                </a:cubicBezTo>
                <a:lnTo>
                  <a:pt x="52920" y="534575"/>
                </a:lnTo>
                <a:lnTo>
                  <a:pt x="0" y="569858"/>
                </a:lnTo>
              </a:path>
            </a:pathLst>
          </a:cu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38" tIns="45719" rIns="91438" bIns="45719" rtlCol="0" anchor="ctr"/>
          <a:lstStyle/>
          <a:p>
            <a:pPr algn="ctr"/>
            <a:endParaRPr lang="en-US" sz="135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282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81"/>
    </mc:Choice>
    <mc:Fallback xmlns="">
      <p:transition spd="slow" advTm="29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19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2390" y="355011"/>
            <a:ext cx="6445851" cy="553210"/>
          </a:xfrm>
        </p:spPr>
        <p:txBody>
          <a:bodyPr>
            <a:noAutofit/>
          </a:bodyPr>
          <a:lstStyle/>
          <a:p>
            <a:r>
              <a:rPr lang="en-US" sz="3225" dirty="0">
                <a:latin typeface="Corbel" charset="0"/>
                <a:ea typeface="Corbel" charset="0"/>
                <a:cs typeface="Corbel" charset="0"/>
              </a:rPr>
              <a:t>Survey: Top 100 apps in </a:t>
            </a:r>
            <a:r>
              <a:rPr lang="en-US" sz="3225" dirty="0" err="1">
                <a:latin typeface="Corbel" charset="0"/>
                <a:ea typeface="Corbel" charset="0"/>
                <a:cs typeface="Corbel" charset="0"/>
              </a:rPr>
              <a:t>AndroidWear</a:t>
            </a:r>
            <a:r>
              <a:rPr lang="en-US" sz="3225" dirty="0">
                <a:latin typeface="Corbel" charset="0"/>
                <a:ea typeface="Corbel" charset="0"/>
                <a:cs typeface="Corbel" charset="0"/>
              </a:rPr>
              <a:t> </a:t>
            </a:r>
            <a:br>
              <a:rPr lang="en-US" sz="3225" dirty="0">
                <a:latin typeface="Corbel" charset="0"/>
                <a:ea typeface="Corbel" charset="0"/>
                <a:cs typeface="Corbel" charset="0"/>
              </a:rPr>
            </a:br>
            <a:endParaRPr lang="en-US" sz="3225" dirty="0">
              <a:latin typeface="Corbel" charset="0"/>
              <a:ea typeface="Corbel" charset="0"/>
              <a:cs typeface="Corbel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31668"/>
              </p:ext>
            </p:extLst>
          </p:nvPr>
        </p:nvGraphicFramePr>
        <p:xfrm>
          <a:off x="302390" y="1321600"/>
          <a:ext cx="6189092" cy="34519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9327"/>
                <a:gridCol w="1415614"/>
                <a:gridCol w="2474151"/>
              </a:tblGrid>
              <a:tr h="6425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App Category</a:t>
                      </a:r>
                      <a:endParaRPr lang="en-US" sz="1800" b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 smtClean="0">
                          <a:solidFill>
                            <a:schemeClr val="lt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Percentage</a:t>
                      </a:r>
                      <a:endParaRPr lang="en-US" sz="1800" b="0" kern="1200" dirty="0">
                        <a:solidFill>
                          <a:schemeClr val="lt1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800" b="0" kern="1200" dirty="0" smtClean="0">
                          <a:solidFill>
                            <a:schemeClr val="lt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Examples</a:t>
                      </a:r>
                      <a:endParaRPr lang="en-US" sz="1800" b="0" kern="1200" dirty="0">
                        <a:solidFill>
                          <a:schemeClr val="lt1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34290" marB="34290"/>
                </a:tc>
              </a:tr>
              <a:tr h="99441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>
                          <a:latin typeface="Corbel"/>
                          <a:ea typeface="Times New Roman" charset="0"/>
                          <a:cs typeface="Corbel"/>
                        </a:rPr>
                        <a:t>Mirrors</a:t>
                      </a:r>
                      <a:r>
                        <a:rPr lang="zh-CN" altLang="en-US" sz="2000" dirty="0" smtClean="0">
                          <a:latin typeface="Corbel"/>
                          <a:ea typeface="Times New Roman" charset="0"/>
                          <a:cs typeface="Corbel"/>
                        </a:rPr>
                        <a:t> </a:t>
                      </a:r>
                      <a:r>
                        <a:rPr lang="en-US" altLang="zh-CN" sz="2000" dirty="0" smtClean="0">
                          <a:latin typeface="Corbel"/>
                          <a:ea typeface="Times New Roman" charset="0"/>
                          <a:cs typeface="Corbel"/>
                        </a:rPr>
                        <a:t>UI</a:t>
                      </a:r>
                      <a:r>
                        <a:rPr lang="zh-CN" altLang="en-US" sz="2000" dirty="0" smtClean="0">
                          <a:latin typeface="Corbel"/>
                          <a:ea typeface="Times New Roman" charset="0"/>
                          <a:cs typeface="Corbel"/>
                        </a:rPr>
                        <a:t> </a:t>
                      </a:r>
                      <a:r>
                        <a:rPr lang="en-US" altLang="zh-CN" sz="2000" dirty="0" smtClean="0">
                          <a:latin typeface="Corbel"/>
                          <a:ea typeface="Times New Roman" charset="0"/>
                          <a:cs typeface="Corbel"/>
                        </a:rPr>
                        <a:t>and performs no</a:t>
                      </a:r>
                      <a:r>
                        <a:rPr lang="zh-CN" altLang="en-US" sz="2000" dirty="0" smtClean="0">
                          <a:latin typeface="Corbel"/>
                          <a:ea typeface="Times New Roman" charset="0"/>
                          <a:cs typeface="Corbel"/>
                        </a:rPr>
                        <a:t> </a:t>
                      </a:r>
                      <a:r>
                        <a:rPr lang="en-US" altLang="zh-CN" sz="2000" dirty="0" smtClean="0">
                          <a:latin typeface="Corbel"/>
                          <a:ea typeface="Times New Roman" charset="0"/>
                          <a:cs typeface="Corbel"/>
                        </a:rPr>
                        <a:t>local</a:t>
                      </a:r>
                      <a:r>
                        <a:rPr lang="zh-CN" altLang="en-US" sz="2000" dirty="0" smtClean="0">
                          <a:latin typeface="Corbel"/>
                          <a:ea typeface="Times New Roman" charset="0"/>
                          <a:cs typeface="Corbel"/>
                        </a:rPr>
                        <a:t> </a:t>
                      </a:r>
                      <a:r>
                        <a:rPr lang="en-US" altLang="zh-CN" sz="2000" dirty="0" smtClean="0">
                          <a:latin typeface="Corbel"/>
                          <a:ea typeface="Times New Roman" charset="0"/>
                          <a:cs typeface="Corbel"/>
                        </a:rPr>
                        <a:t>computation</a:t>
                      </a:r>
                      <a:endParaRPr lang="en-US" sz="2000" dirty="0">
                        <a:latin typeface="Corbel"/>
                        <a:ea typeface="Times New Roman" charset="0"/>
                        <a:cs typeface="Corbel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  <a:latin typeface="Corbel"/>
                          <a:ea typeface="Times New Roman" charset="0"/>
                          <a:cs typeface="Corbel"/>
                        </a:rPr>
                        <a:t>78%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Corbel"/>
                        <a:ea typeface="Times New Roman" charset="0"/>
                        <a:cs typeface="Corbel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orbel"/>
                          <a:ea typeface="Times New Roman" charset="0"/>
                          <a:cs typeface="Corbel"/>
                        </a:rPr>
                        <a:t>Spotify, Weather</a:t>
                      </a:r>
                      <a:endParaRPr lang="en-US" sz="2000" dirty="0">
                        <a:latin typeface="Corbel"/>
                        <a:ea typeface="Times New Roman" charset="0"/>
                        <a:cs typeface="Corbel"/>
                      </a:endParaRPr>
                    </a:p>
                  </a:txBody>
                  <a:tcPr marL="68580" marR="68580" marT="34290" marB="34290"/>
                </a:tc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>
                          <a:latin typeface="Corbel"/>
                          <a:ea typeface="Times New Roman" charset="0"/>
                          <a:cs typeface="Corbel"/>
                        </a:rPr>
                        <a:t>Standalone</a:t>
                      </a:r>
                      <a:endParaRPr lang="en-US" sz="2000" dirty="0">
                        <a:latin typeface="Corbel"/>
                        <a:ea typeface="Times New Roman" charset="0"/>
                        <a:cs typeface="Corbel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orbel"/>
                          <a:ea typeface="Times New Roman" charset="0"/>
                          <a:cs typeface="Corbel"/>
                        </a:rPr>
                        <a:t>10%</a:t>
                      </a:r>
                      <a:endParaRPr lang="en-US" sz="2000" dirty="0">
                        <a:latin typeface="Corbel"/>
                        <a:ea typeface="Times New Roman" charset="0"/>
                        <a:cs typeface="Corbel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orbel"/>
                          <a:ea typeface="Times New Roman" charset="0"/>
                          <a:cs typeface="Corbel"/>
                        </a:rPr>
                        <a:t>Google Translate,</a:t>
                      </a:r>
                      <a:r>
                        <a:rPr lang="en-US" sz="2000" baseline="0" dirty="0" smtClean="0">
                          <a:latin typeface="Corbel"/>
                          <a:ea typeface="Times New Roman" charset="0"/>
                          <a:cs typeface="Corbel"/>
                        </a:rPr>
                        <a:t> Talkback</a:t>
                      </a:r>
                      <a:endParaRPr lang="en-US" sz="2000" dirty="0">
                        <a:latin typeface="Corbel"/>
                        <a:ea typeface="Times New Roman" charset="0"/>
                        <a:cs typeface="Corbel"/>
                      </a:endParaRPr>
                    </a:p>
                  </a:txBody>
                  <a:tcPr marL="68580" marR="68580" marT="34290" marB="34290"/>
                </a:tc>
              </a:tr>
              <a:tr h="44345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>
                          <a:latin typeface="Corbel"/>
                          <a:ea typeface="Times New Roman" charset="0"/>
                          <a:cs typeface="Corbel"/>
                        </a:rPr>
                        <a:t>Collects local data</a:t>
                      </a:r>
                      <a:endParaRPr lang="en-US" sz="2000" dirty="0">
                        <a:latin typeface="Corbel"/>
                        <a:ea typeface="Times New Roman" charset="0"/>
                        <a:cs typeface="Corbel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orbel"/>
                          <a:ea typeface="Times New Roman" charset="0"/>
                          <a:cs typeface="Corbel"/>
                        </a:rPr>
                        <a:t>6%</a:t>
                      </a:r>
                      <a:endParaRPr lang="en-US" sz="2000" dirty="0">
                        <a:latin typeface="Corbel"/>
                        <a:ea typeface="Times New Roman" charset="0"/>
                        <a:cs typeface="Corbel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orbel"/>
                          <a:ea typeface="Times New Roman" charset="0"/>
                          <a:cs typeface="Corbel"/>
                        </a:rPr>
                        <a:t>Fit, WeChat</a:t>
                      </a:r>
                      <a:endParaRPr lang="en-US" sz="2000" dirty="0">
                        <a:latin typeface="Corbel"/>
                        <a:ea typeface="Times New Roman" charset="0"/>
                        <a:cs typeface="Corbel"/>
                      </a:endParaRPr>
                    </a:p>
                  </a:txBody>
                  <a:tcPr marL="68580" marR="68580" marT="34290" marB="34290"/>
                </a:tc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>
                          <a:latin typeface="Corbel"/>
                          <a:ea typeface="Times New Roman" charset="0"/>
                          <a:cs typeface="Corbel"/>
                        </a:rPr>
                        <a:t>Performs some local computation</a:t>
                      </a:r>
                      <a:endParaRPr lang="en-US" sz="2000" dirty="0">
                        <a:latin typeface="Corbel"/>
                        <a:ea typeface="Times New Roman" charset="0"/>
                        <a:cs typeface="Corbel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orbel"/>
                          <a:ea typeface="Times New Roman" charset="0"/>
                          <a:cs typeface="Corbel"/>
                        </a:rPr>
                        <a:t>6%</a:t>
                      </a:r>
                      <a:endParaRPr lang="en-US" sz="2000" dirty="0">
                        <a:latin typeface="Corbel"/>
                        <a:ea typeface="Times New Roman" charset="0"/>
                        <a:cs typeface="Corbel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orbel"/>
                          <a:ea typeface="Times New Roman" charset="0"/>
                          <a:cs typeface="Corbel"/>
                        </a:rPr>
                        <a:t>Outlook, Google Music</a:t>
                      </a:r>
                      <a:endParaRPr lang="en-US" sz="2000" dirty="0">
                        <a:latin typeface="Corbel"/>
                        <a:ea typeface="Times New Roman" charset="0"/>
                        <a:cs typeface="Corbel"/>
                      </a:endParaRPr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314761" y="1968446"/>
            <a:ext cx="2237756" cy="928966"/>
          </a:xfrm>
          <a:prstGeom prst="roundRect">
            <a:avLst/>
          </a:prstGeom>
          <a:solidFill>
            <a:schemeClr val="accent2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/>
          <a:lstStyle/>
          <a:p>
            <a:pPr algn="ctr"/>
            <a:r>
              <a:rPr lang="en-US" sz="2775" dirty="0">
                <a:latin typeface="Corbel"/>
                <a:cs typeface="Corbel"/>
              </a:rPr>
              <a:t>Companion </a:t>
            </a:r>
          </a:p>
          <a:p>
            <a:pPr algn="ctr"/>
            <a:r>
              <a:rPr lang="en-US" sz="2775" dirty="0">
                <a:latin typeface="Corbel"/>
                <a:cs typeface="Corbel"/>
              </a:rPr>
              <a:t>Apps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90019" y="1931332"/>
            <a:ext cx="6189092" cy="978451"/>
          </a:xfrm>
          <a:prstGeom prst="roundRect">
            <a:avLst/>
          </a:prstGeom>
          <a:noFill/>
          <a:ln w="539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350"/>
          </a:p>
        </p:txBody>
      </p:sp>
      <p:sp>
        <p:nvSpPr>
          <p:cNvPr id="8" name="Rounded Rectangle 7"/>
          <p:cNvSpPr/>
          <p:nvPr/>
        </p:nvSpPr>
        <p:spPr>
          <a:xfrm>
            <a:off x="280611" y="2956816"/>
            <a:ext cx="6189092" cy="680440"/>
          </a:xfrm>
          <a:prstGeom prst="roundRect">
            <a:avLst/>
          </a:prstGeom>
          <a:noFill/>
          <a:ln w="539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350"/>
          </a:p>
        </p:txBody>
      </p:sp>
      <p:sp>
        <p:nvSpPr>
          <p:cNvPr id="9" name="Rounded Rectangle 8"/>
          <p:cNvSpPr/>
          <p:nvPr/>
        </p:nvSpPr>
        <p:spPr>
          <a:xfrm>
            <a:off x="280611" y="3637256"/>
            <a:ext cx="6189092" cy="457750"/>
          </a:xfrm>
          <a:prstGeom prst="roundRect">
            <a:avLst/>
          </a:prstGeom>
          <a:noFill/>
          <a:ln w="539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350"/>
          </a:p>
        </p:txBody>
      </p:sp>
      <p:sp>
        <p:nvSpPr>
          <p:cNvPr id="10" name="Rounded Rectangle 9"/>
          <p:cNvSpPr/>
          <p:nvPr/>
        </p:nvSpPr>
        <p:spPr>
          <a:xfrm>
            <a:off x="290020" y="4108486"/>
            <a:ext cx="6189092" cy="640364"/>
          </a:xfrm>
          <a:prstGeom prst="roundRect">
            <a:avLst/>
          </a:prstGeom>
          <a:noFill/>
          <a:ln w="539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35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803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66"/>
    </mc:Choice>
    <mc:Fallback xmlns="">
      <p:transition spd="slow" advTm="53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76299" y="4017669"/>
            <a:ext cx="6770156" cy="52043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zh-CN" b="1" dirty="0">
                <a:latin typeface="Corbel" charset="0"/>
                <a:ea typeface="Corbel" charset="0"/>
                <a:cs typeface="Corbel" charset="0"/>
              </a:rPr>
              <a:t>Lots of popular apps do not have companions</a:t>
            </a:r>
            <a:r>
              <a:rPr lang="mr-IN" altLang="zh-CN" b="1" dirty="0">
                <a:latin typeface="Corbel" charset="0"/>
                <a:ea typeface="Corbel" charset="0"/>
                <a:cs typeface="Corbel" charset="0"/>
              </a:rPr>
              <a:t>…</a:t>
            </a:r>
            <a:r>
              <a:rPr lang="en-US" altLang="zh-CN" b="1" dirty="0">
                <a:latin typeface="Corbel" charset="0"/>
                <a:ea typeface="Corbel" charset="0"/>
                <a:cs typeface="Corbel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4956" y="3331274"/>
            <a:ext cx="184727" cy="30008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endParaRPr lang="en-US" sz="135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416" y="4681482"/>
            <a:ext cx="1030979" cy="2300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6101" y="4511369"/>
            <a:ext cx="570555" cy="570555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-120267" y="167906"/>
            <a:ext cx="7066722" cy="757117"/>
          </a:xfrm>
        </p:spPr>
        <p:txBody>
          <a:bodyPr>
            <a:noAutofit/>
          </a:bodyPr>
          <a:lstStyle/>
          <a:p>
            <a:r>
              <a:rPr lang="en-US" sz="3225" dirty="0">
                <a:latin typeface="Corbel" charset="0"/>
                <a:ea typeface="Corbel" charset="0"/>
                <a:cs typeface="Corbel" charset="0"/>
              </a:rPr>
              <a:t>Problem: </a:t>
            </a:r>
            <a:br>
              <a:rPr lang="en-US" sz="3225" dirty="0">
                <a:latin typeface="Corbel" charset="0"/>
                <a:ea typeface="Corbel" charset="0"/>
                <a:cs typeface="Corbel" charset="0"/>
              </a:rPr>
            </a:br>
            <a:r>
              <a:rPr lang="en-US" sz="3225" dirty="0">
                <a:latin typeface="Corbel" charset="0"/>
                <a:ea typeface="Corbel" charset="0"/>
                <a:cs typeface="Corbel" charset="0"/>
              </a:rPr>
              <a:t>Writing companion apps </a:t>
            </a:r>
            <a:r>
              <a:rPr lang="en-US" altLang="zh-CN" sz="3225" dirty="0" smtClean="0">
                <a:latin typeface="Corbel" charset="0"/>
                <a:ea typeface="Corbel" charset="0"/>
                <a:cs typeface="Corbel" charset="0"/>
              </a:rPr>
              <a:t>is</a:t>
            </a:r>
            <a:r>
              <a:rPr lang="en-US" sz="3225" dirty="0" smtClean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sz="3225" dirty="0">
                <a:latin typeface="Corbel" charset="0"/>
                <a:ea typeface="Corbel" charset="0"/>
                <a:cs typeface="Corbel" charset="0"/>
              </a:rPr>
              <a:t>tedious</a:t>
            </a:r>
          </a:p>
        </p:txBody>
      </p:sp>
      <p:graphicFrame>
        <p:nvGraphicFramePr>
          <p:cNvPr id="11" name="Chart 10"/>
          <p:cNvGraphicFramePr/>
          <p:nvPr>
            <p:extLst/>
          </p:nvPr>
        </p:nvGraphicFramePr>
        <p:xfrm>
          <a:off x="552331" y="643026"/>
          <a:ext cx="5447540" cy="35523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939144" y="5370530"/>
            <a:ext cx="184727" cy="30008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endParaRPr lang="en-US" sz="1350" dirty="0"/>
          </a:p>
        </p:txBody>
      </p:sp>
      <p:sp>
        <p:nvSpPr>
          <p:cNvPr id="3" name="TextBox 2"/>
          <p:cNvSpPr txBox="1"/>
          <p:nvPr/>
        </p:nvSpPr>
        <p:spPr>
          <a:xfrm>
            <a:off x="240398" y="1819043"/>
            <a:ext cx="1674942" cy="40395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025" b="1" dirty="0">
                <a:latin typeface="Corbel"/>
                <a:cs typeface="Corbel"/>
              </a:rPr>
              <a:t>Lines of Code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723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66"/>
    </mc:Choice>
    <mc:Fallback xmlns="">
      <p:transition spd="slow" advTm="37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1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2881" y="839388"/>
            <a:ext cx="2135033" cy="1131589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-341572" y="14597"/>
            <a:ext cx="7441579" cy="782097"/>
          </a:xfrm>
        </p:spPr>
        <p:txBody>
          <a:bodyPr>
            <a:noAutofit/>
          </a:bodyPr>
          <a:lstStyle/>
          <a:p>
            <a:r>
              <a:rPr lang="en-US" altLang="zh-CN" sz="3225" dirty="0">
                <a:latin typeface="Corbel" charset="0"/>
                <a:ea typeface="Corbel" charset="0"/>
                <a:cs typeface="Corbel" charset="0"/>
              </a:rPr>
              <a:t>Deconstructing Spotify companion app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8558" y="839387"/>
            <a:ext cx="1041852" cy="104185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56679" y="2198974"/>
            <a:ext cx="5725922" cy="51937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altLang="zh-CN" sz="2775" dirty="0">
                <a:latin typeface="Corbel"/>
                <a:cs typeface="Corbel"/>
              </a:rPr>
              <a:t>Total &gt;</a:t>
            </a:r>
            <a:r>
              <a:rPr lang="zh-CN" altLang="en-US" sz="2775" dirty="0">
                <a:latin typeface="Corbel"/>
                <a:cs typeface="Corbel"/>
              </a:rPr>
              <a:t> </a:t>
            </a:r>
            <a:r>
              <a:rPr lang="en-US" altLang="zh-CN" sz="2775" dirty="0">
                <a:latin typeface="Corbel"/>
                <a:cs typeface="Corbel"/>
              </a:rPr>
              <a:t>10000</a:t>
            </a:r>
            <a:r>
              <a:rPr lang="zh-CN" altLang="en-US" sz="2775" dirty="0">
                <a:latin typeface="Corbel"/>
                <a:cs typeface="Corbel"/>
              </a:rPr>
              <a:t> </a:t>
            </a:r>
            <a:r>
              <a:rPr lang="en-US" altLang="zh-CN" sz="2775" dirty="0" err="1">
                <a:latin typeface="Corbel"/>
                <a:cs typeface="Corbel"/>
              </a:rPr>
              <a:t>LoC</a:t>
            </a:r>
            <a:r>
              <a:rPr lang="en-US" altLang="zh-CN" sz="2775" dirty="0">
                <a:latin typeface="Corbel"/>
                <a:cs typeface="Corbel"/>
              </a:rPr>
              <a:t> (excluding libraries)</a:t>
            </a:r>
            <a:endParaRPr lang="en-US" sz="2775" dirty="0">
              <a:latin typeface="Corbel"/>
              <a:cs typeface="Corbe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204109" y="2964345"/>
            <a:ext cx="1361266" cy="1112820"/>
            <a:chOff x="6938811" y="3952460"/>
            <a:chExt cx="1815021" cy="1483760"/>
          </a:xfrm>
        </p:grpSpPr>
        <p:sp>
          <p:nvSpPr>
            <p:cNvPr id="18" name="Rectangle 17"/>
            <p:cNvSpPr/>
            <p:nvPr/>
          </p:nvSpPr>
          <p:spPr>
            <a:xfrm>
              <a:off x="6966911" y="3952460"/>
              <a:ext cx="1620133" cy="1483760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endParaRPr lang="en-US" sz="135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938811" y="4035668"/>
              <a:ext cx="1815021" cy="1369603"/>
            </a:xfrm>
            <a:prstGeom prst="rect">
              <a:avLst/>
            </a:prstGeom>
            <a:noFill/>
          </p:spPr>
          <p:txBody>
            <a:bodyPr wrap="none" lIns="91438" tIns="45719" rIns="91438" bIns="45719" rtlCol="0">
              <a:spAutoFit/>
            </a:bodyPr>
            <a:lstStyle/>
            <a:p>
              <a:pPr algn="ctr"/>
              <a:r>
                <a:rPr lang="en-US" altLang="zh-CN" sz="2025" dirty="0">
                  <a:latin typeface="Corbel"/>
                  <a:cs typeface="Corbel"/>
                </a:rPr>
                <a:t>Data</a:t>
              </a:r>
              <a:r>
                <a:rPr lang="zh-CN" altLang="en-US" sz="2025" dirty="0">
                  <a:latin typeface="Corbel"/>
                  <a:cs typeface="Corbel"/>
                </a:rPr>
                <a:t> </a:t>
              </a:r>
              <a:endParaRPr lang="en-US" altLang="zh-CN" sz="2025" dirty="0">
                <a:latin typeface="Corbel"/>
                <a:cs typeface="Corbel"/>
              </a:endParaRPr>
            </a:p>
            <a:p>
              <a:pPr algn="ctr"/>
              <a:r>
                <a:rPr lang="en-US" altLang="zh-CN" sz="2025" dirty="0">
                  <a:latin typeface="Corbel"/>
                  <a:cs typeface="Corbel"/>
                </a:rPr>
                <a:t>Structure</a:t>
              </a:r>
            </a:p>
            <a:p>
              <a:pPr algn="ctr"/>
              <a:r>
                <a:rPr lang="en-US" altLang="zh-CN" sz="2025" dirty="0">
                  <a:latin typeface="Corbel"/>
                  <a:cs typeface="Corbel"/>
                </a:rPr>
                <a:t>&lt;</a:t>
              </a:r>
              <a:r>
                <a:rPr lang="zh-CN" altLang="en-US" sz="2025" dirty="0">
                  <a:latin typeface="Corbel"/>
                  <a:cs typeface="Corbel"/>
                </a:rPr>
                <a:t> </a:t>
              </a:r>
              <a:r>
                <a:rPr lang="en-US" altLang="zh-CN" sz="2025" dirty="0">
                  <a:latin typeface="Corbel"/>
                  <a:cs typeface="Corbel"/>
                </a:rPr>
                <a:t>1000</a:t>
              </a:r>
              <a:r>
                <a:rPr lang="zh-CN" altLang="en-US" sz="2025" dirty="0">
                  <a:latin typeface="Corbel"/>
                  <a:cs typeface="Corbel"/>
                </a:rPr>
                <a:t> </a:t>
              </a:r>
              <a:r>
                <a:rPr lang="en-US" altLang="zh-CN" sz="2025" dirty="0">
                  <a:latin typeface="Corbel"/>
                  <a:cs typeface="Corbel"/>
                </a:rPr>
                <a:t>LoC</a:t>
              </a:r>
              <a:endParaRPr lang="en-US" sz="2025" dirty="0">
                <a:latin typeface="Corbel"/>
                <a:cs typeface="Corbe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862854" y="2964345"/>
            <a:ext cx="2358587" cy="1112820"/>
            <a:chOff x="3817138" y="3952460"/>
            <a:chExt cx="3144783" cy="1483760"/>
          </a:xfrm>
        </p:grpSpPr>
        <p:sp>
          <p:nvSpPr>
            <p:cNvPr id="5" name="Rectangle 4"/>
            <p:cNvSpPr/>
            <p:nvPr/>
          </p:nvSpPr>
          <p:spPr>
            <a:xfrm>
              <a:off x="3817138" y="3952460"/>
              <a:ext cx="3144783" cy="1483760"/>
            </a:xfrm>
            <a:prstGeom prst="rect">
              <a:avLst/>
            </a:prstGeom>
            <a:solidFill>
              <a:srgbClr val="92D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endParaRPr lang="en-US" sz="135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859925" y="4099335"/>
              <a:ext cx="3046948" cy="1107993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ctr"/>
              <a:r>
                <a:rPr lang="en-US" altLang="zh-CN" sz="2400" dirty="0">
                  <a:latin typeface="Corbel"/>
                  <a:cs typeface="Corbel"/>
                </a:rPr>
                <a:t>Network</a:t>
              </a:r>
            </a:p>
            <a:p>
              <a:pPr algn="ctr"/>
              <a:r>
                <a:rPr lang="en-US" altLang="zh-CN" sz="2400" dirty="0">
                  <a:latin typeface="Corbel"/>
                  <a:cs typeface="Corbel"/>
                </a:rPr>
                <a:t>&gt;</a:t>
              </a:r>
              <a:r>
                <a:rPr lang="zh-CN" altLang="en-US" sz="2400" dirty="0">
                  <a:latin typeface="Corbel"/>
                  <a:cs typeface="Corbel"/>
                </a:rPr>
                <a:t> </a:t>
              </a:r>
              <a:r>
                <a:rPr lang="en-US" altLang="zh-CN" sz="2400" dirty="0">
                  <a:latin typeface="Corbel"/>
                  <a:cs typeface="Corbel"/>
                </a:rPr>
                <a:t>4000</a:t>
              </a:r>
              <a:r>
                <a:rPr lang="zh-CN" altLang="en-US" sz="2400" dirty="0">
                  <a:latin typeface="Corbel"/>
                  <a:cs typeface="Corbel"/>
                </a:rPr>
                <a:t> </a:t>
              </a:r>
              <a:r>
                <a:rPr lang="en-US" altLang="zh-CN" sz="2400" dirty="0">
                  <a:latin typeface="Corbel"/>
                  <a:cs typeface="Corbel"/>
                </a:rPr>
                <a:t>LoC</a:t>
              </a:r>
              <a:endParaRPr lang="en-US" sz="2400" dirty="0">
                <a:latin typeface="Corbel"/>
                <a:cs typeface="Corbel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51205" y="2964345"/>
            <a:ext cx="2435984" cy="1112820"/>
            <a:chOff x="601607" y="3952460"/>
            <a:chExt cx="3247979" cy="1483760"/>
          </a:xfrm>
        </p:grpSpPr>
        <p:sp>
          <p:nvSpPr>
            <p:cNvPr id="19" name="Rectangle 18"/>
            <p:cNvSpPr/>
            <p:nvPr/>
          </p:nvSpPr>
          <p:spPr>
            <a:xfrm>
              <a:off x="698495" y="3952460"/>
              <a:ext cx="3113652" cy="1483760"/>
            </a:xfrm>
            <a:prstGeom prst="rect">
              <a:avLst/>
            </a:prstGeom>
            <a:solidFill>
              <a:srgbClr val="FF93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endParaRPr lang="en-US" sz="135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01607" y="4051395"/>
              <a:ext cx="3247979" cy="1107993"/>
            </a:xfrm>
            <a:prstGeom prst="rect">
              <a:avLst/>
            </a:prstGeom>
            <a:noFill/>
          </p:spPr>
          <p:txBody>
            <a:bodyPr wrap="none" lIns="91438" tIns="45719" rIns="91438" bIns="45719" rtlCol="0">
              <a:spAutoFit/>
            </a:bodyPr>
            <a:lstStyle/>
            <a:p>
              <a:pPr algn="ctr"/>
              <a:r>
                <a:rPr lang="en-US" altLang="zh-CN" sz="2400" dirty="0">
                  <a:latin typeface="Corbel"/>
                  <a:cs typeface="Corbel"/>
                </a:rPr>
                <a:t>Create</a:t>
              </a:r>
              <a:r>
                <a:rPr lang="zh-CN" altLang="en-US" sz="2400" dirty="0">
                  <a:latin typeface="Corbel"/>
                  <a:cs typeface="Corbel"/>
                </a:rPr>
                <a:t> </a:t>
              </a:r>
              <a:r>
                <a:rPr lang="en-US" altLang="zh-CN" sz="2400" dirty="0">
                  <a:latin typeface="Corbel"/>
                  <a:cs typeface="Corbel"/>
                </a:rPr>
                <a:t>UI</a:t>
              </a:r>
              <a:r>
                <a:rPr lang="zh-CN" altLang="en-US" sz="2400" dirty="0">
                  <a:latin typeface="Corbel"/>
                  <a:cs typeface="Corbel"/>
                </a:rPr>
                <a:t> </a:t>
              </a:r>
              <a:r>
                <a:rPr lang="en-US" altLang="zh-CN" sz="2400" dirty="0">
                  <a:latin typeface="Corbel"/>
                  <a:cs typeface="Corbel"/>
                </a:rPr>
                <a:t>widgets</a:t>
              </a:r>
            </a:p>
            <a:p>
              <a:pPr algn="ctr"/>
              <a:r>
                <a:rPr lang="en-US" altLang="zh-CN" sz="2400" dirty="0">
                  <a:latin typeface="Corbel"/>
                  <a:cs typeface="Corbel"/>
                </a:rPr>
                <a:t>&gt;</a:t>
              </a:r>
              <a:r>
                <a:rPr lang="zh-CN" altLang="en-US" sz="2400" dirty="0">
                  <a:latin typeface="Corbel"/>
                  <a:cs typeface="Corbel"/>
                </a:rPr>
                <a:t> </a:t>
              </a:r>
              <a:r>
                <a:rPr lang="en-US" altLang="zh-CN" sz="2400" dirty="0">
                  <a:latin typeface="Corbel"/>
                  <a:cs typeface="Corbel"/>
                </a:rPr>
                <a:t>4000</a:t>
              </a:r>
              <a:r>
                <a:rPr lang="zh-CN" altLang="en-US" sz="2400" dirty="0">
                  <a:latin typeface="Corbel"/>
                  <a:cs typeface="Corbel"/>
                </a:rPr>
                <a:t> </a:t>
              </a:r>
              <a:r>
                <a:rPr lang="en-US" altLang="zh-CN" sz="2400" dirty="0">
                  <a:latin typeface="Corbel"/>
                  <a:cs typeface="Corbel"/>
                </a:rPr>
                <a:t>LoC</a:t>
              </a:r>
              <a:endParaRPr lang="en-US" sz="2400" dirty="0">
                <a:latin typeface="Corbel"/>
                <a:cs typeface="Corbel"/>
              </a:endParaRPr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311294" y="3526210"/>
            <a:ext cx="6248685" cy="1354971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9" tIns="34289" rIns="68579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CN" sz="2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/>
                <a:cs typeface="Corbel"/>
              </a:rPr>
              <a:t>Takeaway:</a:t>
            </a:r>
          </a:p>
          <a:p>
            <a:pPr marL="214308" indent="-214308">
              <a:buFont typeface="Arial" charset="0"/>
              <a:buChar char="•"/>
            </a:pPr>
            <a:r>
              <a:rPr lang="en-US" altLang="zh-CN" sz="2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/>
                <a:cs typeface="Corbel"/>
              </a:rPr>
              <a:t>Code</a:t>
            </a:r>
            <a:r>
              <a:rPr lang="zh-CN" altLang="en-US" sz="2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/>
                <a:cs typeface="Corbel"/>
              </a:rPr>
              <a:t> </a:t>
            </a:r>
            <a:r>
              <a:rPr lang="en-US" altLang="zh-CN" sz="2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/>
                <a:cs typeface="Corbel"/>
              </a:rPr>
              <a:t>entangles</a:t>
            </a:r>
            <a:r>
              <a:rPr lang="zh-CN" altLang="en-US" sz="2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/>
                <a:cs typeface="Corbel"/>
              </a:rPr>
              <a:t> </a:t>
            </a:r>
            <a:r>
              <a:rPr lang="en-US" altLang="zh-CN" sz="2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/>
                <a:cs typeface="Corbel"/>
              </a:rPr>
              <a:t>UI</a:t>
            </a:r>
            <a:r>
              <a:rPr lang="zh-CN" altLang="en-US" sz="2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/>
                <a:cs typeface="Corbel"/>
              </a:rPr>
              <a:t> </a:t>
            </a:r>
            <a:r>
              <a:rPr lang="en-US" altLang="zh-CN" sz="2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/>
                <a:cs typeface="Corbel"/>
              </a:rPr>
              <a:t>design</a:t>
            </a:r>
            <a:r>
              <a:rPr lang="zh-CN" altLang="en-US" sz="2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/>
                <a:cs typeface="Corbel"/>
              </a:rPr>
              <a:t> </a:t>
            </a:r>
            <a:r>
              <a:rPr lang="en-US" altLang="zh-CN" sz="2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/>
                <a:cs typeface="Corbel"/>
              </a:rPr>
              <a:t>with</a:t>
            </a:r>
            <a:r>
              <a:rPr lang="zh-CN" altLang="en-US" sz="2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/>
                <a:cs typeface="Corbel"/>
              </a:rPr>
              <a:t> </a:t>
            </a:r>
            <a:r>
              <a:rPr lang="en-US" altLang="zh-CN" sz="2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/>
                <a:cs typeface="Corbel"/>
              </a:rPr>
              <a:t>UI</a:t>
            </a:r>
            <a:r>
              <a:rPr lang="zh-CN" altLang="en-US" sz="2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/>
                <a:cs typeface="Corbel"/>
              </a:rPr>
              <a:t> </a:t>
            </a:r>
            <a:r>
              <a:rPr lang="en-US" altLang="zh-CN" sz="21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/>
                <a:cs typeface="Corbel"/>
              </a:rPr>
              <a:t>management</a:t>
            </a:r>
          </a:p>
          <a:p>
            <a:pPr marL="214308" indent="-214308">
              <a:buFont typeface="Arial" charset="0"/>
              <a:buChar char="•"/>
            </a:pPr>
            <a:r>
              <a:rPr lang="en-US" altLang="zh-CN" sz="21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/>
                <a:cs typeface="Corbel"/>
              </a:rPr>
              <a:t>Most </a:t>
            </a:r>
            <a:r>
              <a:rPr lang="en-US" altLang="zh-CN" sz="2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/>
                <a:cs typeface="Corbel"/>
              </a:rPr>
              <a:t>development effort on app-agnostic </a:t>
            </a:r>
            <a:r>
              <a:rPr lang="en-US" altLang="zh-CN" sz="21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/>
                <a:cs typeface="Corbel"/>
              </a:rPr>
              <a:t>tasks</a:t>
            </a:r>
            <a:endParaRPr lang="en-US" altLang="zh-CN" sz="21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rbel"/>
              <a:cs typeface="Corbe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658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706"/>
    </mc:Choice>
    <mc:Fallback xmlns="">
      <p:transition spd="slow" advTm="58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717501" y="1805429"/>
            <a:ext cx="5702887" cy="1522537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vert="horz" lIns="68579" tIns="34289" rIns="68579" bIns="34289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b="1" i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rbel" charset="0"/>
                <a:ea typeface="Corbel" charset="0"/>
                <a:cs typeface="Corbel" charset="0"/>
              </a:rPr>
              <a:t>UIWear</a:t>
            </a:r>
            <a:r>
              <a:rPr lang="zh-CN" alt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rbel" charset="0"/>
                <a:ea typeface="Corbel" charset="0"/>
                <a:cs typeface="Corbel" charset="0"/>
              </a:rPr>
              <a:t>  </a:t>
            </a:r>
            <a:r>
              <a:rPr lang="en-US" altLang="zh-CN" sz="2400" b="1" dirty="0">
                <a:latin typeface="Corbel" charset="0"/>
                <a:ea typeface="Corbel" charset="0"/>
                <a:cs typeface="Corbel" charset="0"/>
              </a:rPr>
              <a:t>Goal:</a:t>
            </a:r>
          </a:p>
          <a:p>
            <a:pPr marL="0" indent="0" algn="ctr">
              <a:buNone/>
            </a:pPr>
            <a:r>
              <a:rPr lang="en-US" altLang="zh-CN" sz="2400" b="1" dirty="0">
                <a:latin typeface="Corbel" charset="0"/>
                <a:ea typeface="Corbel" charset="0"/>
                <a:cs typeface="Corbel" charset="0"/>
              </a:rPr>
              <a:t>Easily</a:t>
            </a:r>
            <a:r>
              <a:rPr lang="en-US" altLang="zh-CN" sz="2400" dirty="0">
                <a:latin typeface="Corbel" charset="0"/>
                <a:ea typeface="Corbel" charset="0"/>
                <a:cs typeface="Corbel" charset="0"/>
              </a:rPr>
              <a:t> build companion apps with </a:t>
            </a:r>
          </a:p>
          <a:p>
            <a:pPr marL="0" indent="0" algn="ctr">
              <a:buNone/>
            </a:pPr>
            <a:r>
              <a:rPr lang="en-US" altLang="zh-CN" sz="2400" b="1" dirty="0">
                <a:latin typeface="Corbel" charset="0"/>
                <a:ea typeface="Corbel" charset="0"/>
                <a:cs typeface="Corbel" charset="0"/>
              </a:rPr>
              <a:t>minimal</a:t>
            </a:r>
            <a:r>
              <a:rPr lang="en-US" altLang="zh-CN" sz="2400" dirty="0">
                <a:latin typeface="Corbel" charset="0"/>
                <a:ea typeface="Corbel" charset="0"/>
                <a:cs typeface="Corbel" charset="0"/>
              </a:rPr>
              <a:t> developer effort</a:t>
            </a:r>
          </a:p>
        </p:txBody>
      </p:sp>
    </p:spTree>
    <p:extLst>
      <p:ext uri="{BB962C8B-B14F-4D97-AF65-F5344CB8AC3E}">
        <p14:creationId xmlns:p14="http://schemas.microsoft.com/office/powerpoint/2010/main" val="6409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34"/>
    </mc:Choice>
    <mc:Fallback xmlns="">
      <p:transition spd="slow" advTm="12434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|3|1.3|7.8|3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8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1|4.3|20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4|17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6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4.9|2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3.6|5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5.2|14.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|14.6|4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.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5|4.9|5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|10.1|4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8.8|4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|12.5|0.8|1.9|4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17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9.6|10.1|4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6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7.9|8.1|7.8|14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32199</TotalTime>
  <Words>1192</Words>
  <Application>Microsoft Macintosh PowerPoint</Application>
  <PresentationFormat>Custom</PresentationFormat>
  <Paragraphs>359</Paragraphs>
  <Slides>35</Slides>
  <Notes>26</Notes>
  <HiddenSlides>2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Calibri</vt:lpstr>
      <vt:lpstr>Corbel</vt:lpstr>
      <vt:lpstr>DengXian</vt:lpstr>
      <vt:lpstr>Didot</vt:lpstr>
      <vt:lpstr>Helvetica</vt:lpstr>
      <vt:lpstr>Times New Roman</vt:lpstr>
      <vt:lpstr>宋体</vt:lpstr>
      <vt:lpstr>Arial</vt:lpstr>
      <vt:lpstr>Office Theme</vt:lpstr>
      <vt:lpstr>UIWear: Easily Adapting User Interfaces for Wearable Devices</vt:lpstr>
      <vt:lpstr>Introduction</vt:lpstr>
      <vt:lpstr>Wearable use cases</vt:lpstr>
      <vt:lpstr>A Dominant model for wearable apps: Companion app</vt:lpstr>
      <vt:lpstr>A Dominant model for wearable apps: Companion app</vt:lpstr>
      <vt:lpstr>Survey: Top 100 apps in AndroidWear  </vt:lpstr>
      <vt:lpstr>Problem:  Writing companion apps is tedious</vt:lpstr>
      <vt:lpstr>Deconstructing Spotify companion app</vt:lpstr>
      <vt:lpstr>PowerPoint Presentation</vt:lpstr>
      <vt:lpstr>UIWear Key Idea</vt:lpstr>
      <vt:lpstr>UIWear Architecture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UIWear Meta Program specification</vt:lpstr>
      <vt:lpstr>Meta Program: Choosing UI elements to map</vt:lpstr>
      <vt:lpstr>Meta program: UI placement and retailoring</vt:lpstr>
      <vt:lpstr>Compiling UICompanion apps from metaprogram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Implementation</vt:lpstr>
      <vt:lpstr>Generated UICompanion apps</vt:lpstr>
      <vt:lpstr>Evaluations</vt:lpstr>
      <vt:lpstr>Comparing Lines-of-Code</vt:lpstr>
      <vt:lpstr>Comparing Latencies (UI Update Time)</vt:lpstr>
      <vt:lpstr>Energy Consumption on the watch</vt:lpstr>
      <vt:lpstr>User studies</vt:lpstr>
      <vt:lpstr>Other Evaluations</vt:lpstr>
      <vt:lpstr>Conclusions</vt:lpstr>
    </vt:vector>
  </TitlesOfParts>
  <Company>Stony Brook University</Company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Jian Xu</dc:creator>
  <cp:lastModifiedBy>Qingqing  Cao</cp:lastModifiedBy>
  <cp:revision>1513</cp:revision>
  <dcterms:created xsi:type="dcterms:W3CDTF">2017-09-06T04:16:47Z</dcterms:created>
  <dcterms:modified xsi:type="dcterms:W3CDTF">2017-10-24T00:12:02Z</dcterms:modified>
</cp:coreProperties>
</file>